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61" r:id="rId4"/>
    <p:sldId id="263" r:id="rId6"/>
    <p:sldId id="271" r:id="rId7"/>
    <p:sldId id="288" r:id="rId8"/>
    <p:sldId id="273" r:id="rId9"/>
    <p:sldId id="274" r:id="rId10"/>
    <p:sldId id="269" r:id="rId11"/>
    <p:sldId id="276" r:id="rId12"/>
    <p:sldId id="277" r:id="rId13"/>
    <p:sldId id="278" r:id="rId14"/>
    <p:sldId id="308" r:id="rId15"/>
    <p:sldId id="309" r:id="rId16"/>
    <p:sldId id="329" r:id="rId17"/>
    <p:sldId id="330" r:id="rId18"/>
    <p:sldId id="284" r:id="rId19"/>
    <p:sldId id="286" r:id="rId20"/>
    <p:sldId id="289" r:id="rId21"/>
    <p:sldId id="287" r:id="rId22"/>
    <p:sldId id="297" r:id="rId23"/>
    <p:sldId id="322" r:id="rId24"/>
    <p:sldId id="323" r:id="rId25"/>
    <p:sldId id="324" r:id="rId26"/>
    <p:sldId id="325" r:id="rId27"/>
    <p:sldId id="307"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张 亚威" initials="张"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E4A30"/>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0" d="100"/>
          <a:sy n="70" d="100"/>
        </p:scale>
        <p:origin x="-702"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031889-F1B0-4AA1-A582-9A23D2E773D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031889-F1B0-4AA1-A582-9A23D2E773D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3031889-F1B0-4AA1-A582-9A23D2E773D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tags" Target="../tags/tag4.xml"/><Relationship Id="rId7" Type="http://schemas.openxmlformats.org/officeDocument/2006/relationships/tags" Target="../tags/tag3.xml"/><Relationship Id="rId6" Type="http://schemas.openxmlformats.org/officeDocument/2006/relationships/image" Target="../media/image3.png"/><Relationship Id="rId5" Type="http://schemas.openxmlformats.org/officeDocument/2006/relationships/tags" Target="../tags/tag2.xml"/><Relationship Id="rId4" Type="http://schemas.openxmlformats.org/officeDocument/2006/relationships/image" Target="../media/image2.png"/><Relationship Id="rId3" Type="http://schemas.openxmlformats.org/officeDocument/2006/relationships/tags" Target="../tags/tag1.xml"/><Relationship Id="rId2" Type="http://schemas.openxmlformats.org/officeDocument/2006/relationships/image" Target="../media/image1.png"/><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tags" Target="../tags/tag6.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image" Target="../media/image3.png"/><Relationship Id="rId5" Type="http://schemas.openxmlformats.org/officeDocument/2006/relationships/tags" Target="../tags/tag68.xml"/><Relationship Id="rId4" Type="http://schemas.openxmlformats.org/officeDocument/2006/relationships/image" Target="../media/image2.png"/><Relationship Id="rId3" Type="http://schemas.openxmlformats.org/officeDocument/2006/relationships/tags" Target="../tags/tag67.xml"/><Relationship Id="rId2" Type="http://schemas.openxmlformats.org/officeDocument/2006/relationships/image" Target="../media/image1.png"/><Relationship Id="rId13" Type="http://schemas.openxmlformats.org/officeDocument/2006/relationships/tags" Target="../tags/tag75.xml"/><Relationship Id="rId12" Type="http://schemas.openxmlformats.org/officeDocument/2006/relationships/tags" Target="../tags/tag74.xml"/><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media/image2.png"/><Relationship Id="rId3" Type="http://schemas.openxmlformats.org/officeDocument/2006/relationships/tags" Target="../tags/tag15.xm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image" Target="../media/image3.png"/><Relationship Id="rId6" Type="http://schemas.openxmlformats.org/officeDocument/2006/relationships/tags" Target="../tags/tag36.xml"/><Relationship Id="rId5" Type="http://schemas.openxmlformats.org/officeDocument/2006/relationships/image" Target="../media/image2.png"/><Relationship Id="rId4" Type="http://schemas.openxmlformats.org/officeDocument/2006/relationships/tags" Target="../tags/tag35.xml"/><Relationship Id="rId3" Type="http://schemas.openxmlformats.org/officeDocument/2006/relationships/image" Target="../media/image4.png"/><Relationship Id="rId2" Type="http://schemas.openxmlformats.org/officeDocument/2006/relationships/tags" Target="../tags/tag34.xml"/><Relationship Id="rId16" Type="http://schemas.openxmlformats.org/officeDocument/2006/relationships/tags" Target="../tags/tag45.xml"/><Relationship Id="rId15" Type="http://schemas.openxmlformats.org/officeDocument/2006/relationships/tags" Target="../tags/tag44.xml"/><Relationship Id="rId14" Type="http://schemas.openxmlformats.org/officeDocument/2006/relationships/tags" Target="../tags/tag43.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image" Target="../media/image6.png"/><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image" Target="../media/image5.png"/><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3" name="图片 12"/>
          <p:cNvPicPr>
            <a:picLocks noChangeAspect="1"/>
          </p:cNvPicPr>
          <p:nvPr>
            <p:custDataLst>
              <p:tags r:id="rId3"/>
            </p:custDataLst>
          </p:nvPr>
        </p:nvPicPr>
        <p:blipFill>
          <a:blip r:embed="rId4" cstate="print"/>
          <a:stretch>
            <a:fillRect/>
          </a:stretch>
        </p:blipFill>
        <p:spPr>
          <a:xfrm>
            <a:off x="9366251" y="1113999"/>
            <a:ext cx="2158092" cy="704041"/>
          </a:xfrm>
          <a:prstGeom prst="rect">
            <a:avLst/>
          </a:prstGeom>
        </p:spPr>
      </p:pic>
      <p:pic>
        <p:nvPicPr>
          <p:cNvPr id="12" name="图片 11"/>
          <p:cNvPicPr>
            <a:picLocks noChangeAspect="1"/>
          </p:cNvPicPr>
          <p:nvPr>
            <p:custDataLst>
              <p:tags r:id="rId5"/>
            </p:custDataLst>
          </p:nvPr>
        </p:nvPicPr>
        <p:blipFill>
          <a:blip r:embed="rId6" cstate="print"/>
          <a:stretch>
            <a:fillRect/>
          </a:stretch>
        </p:blipFill>
        <p:spPr>
          <a:xfrm>
            <a:off x="5423694" y="962161"/>
            <a:ext cx="1344613" cy="1394028"/>
          </a:xfrm>
          <a:prstGeom prst="rect">
            <a:avLst/>
          </a:prstGeom>
        </p:spPr>
      </p:pic>
      <p:sp>
        <p:nvSpPr>
          <p:cNvPr id="2" name="标题 1"/>
          <p:cNvSpPr>
            <a:spLocks noGrp="1"/>
          </p:cNvSpPr>
          <p:nvPr>
            <p:ph type="ctrTitle" hasCustomPrompt="1"/>
            <p:custDataLst>
              <p:tags r:id="rId7"/>
            </p:custDataLst>
          </p:nvPr>
        </p:nvSpPr>
        <p:spPr>
          <a:xfrm>
            <a:off x="2102871" y="2674678"/>
            <a:ext cx="7986259" cy="914097"/>
          </a:xfrm>
          <a:effectLst>
            <a:outerShdw blurRad="50800" dist="38100" dir="5400000" algn="t" rotWithShape="0">
              <a:prstClr val="black">
                <a:alpha val="40000"/>
              </a:prstClr>
            </a:outerShdw>
          </a:effectLst>
        </p:spPr>
        <p:txBody>
          <a:bodyPr lIns="90000" tIns="46800" rIns="90000" bIns="46800" anchor="ctr" anchorCtr="0">
            <a:normAutofit/>
          </a:bodyPr>
          <a:lstStyle>
            <a:lvl1pPr algn="dist">
              <a:lnSpc>
                <a:spcPct val="120000"/>
              </a:lnSpc>
              <a:defRPr sz="4800" spc="300" baseline="0">
                <a:ln w="19050">
                  <a:solidFill>
                    <a:schemeClr val="bg1"/>
                  </a:solidFill>
                </a:ln>
                <a:solidFill>
                  <a:schemeClr val="bg2"/>
                </a:solidFill>
                <a:latin typeface="微软雅黑" panose="020B0503020204020204" charset="-122"/>
                <a:ea typeface="微软雅黑" panose="020B0503020204020204" charset="-122"/>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8"/>
            </p:custDataLst>
          </p:nvPr>
        </p:nvSpPr>
        <p:spPr>
          <a:xfrm>
            <a:off x="3831102" y="3817191"/>
            <a:ext cx="4529797" cy="441606"/>
          </a:xfrm>
        </p:spPr>
        <p:txBody>
          <a:bodyPr lIns="90000" tIns="46800" rIns="90000" bIns="46800" anchor="ctr">
            <a:normAutofit/>
          </a:bodyPr>
          <a:lstStyle>
            <a:lvl1pPr marL="0" indent="0" algn="dist" eaLnBrk="1" fontAlgn="auto" latinLnBrk="0" hangingPunct="1">
              <a:lnSpc>
                <a:spcPct val="120000"/>
              </a:lnSpc>
              <a:buNone/>
              <a:defRPr sz="2000" u="none" strike="noStrike" kern="1200" cap="none" spc="150" normalizeH="0" baseline="0">
                <a:solidFill>
                  <a:schemeClr val="bg2"/>
                </a:solidFill>
                <a:uFillTx/>
                <a:latin typeface="微软雅黑" panose="020B0503020204020204" charset="-122"/>
                <a:ea typeface="微软雅黑"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9"/>
            </p:custDataLst>
          </p:nvPr>
        </p:nvSpPr>
        <p:spPr/>
        <p:txBody>
          <a:bodyPr/>
          <a:lstStyle>
            <a:lvl1pPr>
              <a:defRPr baseline="0"/>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0"/>
            </p:custDataLst>
          </p:nvPr>
        </p:nvSpPr>
        <p:spPr/>
        <p:txBody>
          <a:bodyPr/>
          <a:lstStyle>
            <a:lvl1pPr>
              <a:defRPr baseline="0"/>
            </a:lvl1pPr>
          </a:lstStyle>
          <a:p>
            <a:endParaRPr lang="zh-CN" altLang="en-US" dirty="0"/>
          </a:p>
        </p:txBody>
      </p:sp>
      <p:sp>
        <p:nvSpPr>
          <p:cNvPr id="18" name="灯片编号占位符 17"/>
          <p:cNvSpPr>
            <a:spLocks noGrp="1"/>
          </p:cNvSpPr>
          <p:nvPr>
            <p:ph type="sldNum" sz="quarter" idx="12"/>
            <p:custDataLst>
              <p:tags r:id="rId11"/>
            </p:custDataLst>
          </p:nvPr>
        </p:nvSpPr>
        <p:spPr/>
        <p:txBody>
          <a:bodyPr/>
          <a:lstStyle>
            <a:lvl1pPr>
              <a:defRPr baseline="0"/>
            </a:lvl1pPr>
          </a:lstStyle>
          <a:p>
            <a:fld id="{49AE70B2-8BF9-45C0-BB95-33D1B9D3A854}" type="slidenum">
              <a:rPr lang="zh-CN" altLang="en-US" smtClean="0"/>
            </a:fld>
            <a:endParaRPr lang="zh-CN" altLang="en-US" dirty="0"/>
          </a:p>
        </p:txBody>
      </p:sp>
      <p:cxnSp>
        <p:nvCxnSpPr>
          <p:cNvPr id="7" name="直接连接符 6"/>
          <p:cNvCxnSpPr/>
          <p:nvPr>
            <p:custDataLst>
              <p:tags r:id="rId12"/>
            </p:custDataLst>
          </p:nvPr>
        </p:nvCxnSpPr>
        <p:spPr>
          <a:xfrm>
            <a:off x="8600049" y="4037995"/>
            <a:ext cx="82999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13"/>
            </p:custDataLst>
          </p:nvPr>
        </p:nvCxnSpPr>
        <p:spPr>
          <a:xfrm>
            <a:off x="2761957" y="4037995"/>
            <a:ext cx="82999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388907"/>
          </a:xfrm>
        </p:spPr>
        <p:txBody>
          <a:bodyPr/>
          <a:lstStyle>
            <a:lvl1pPr>
              <a:defRPr baseline="0">
                <a:latin typeface="Arial" panose="020B0604020202020204" pitchFamily="34" charset="0"/>
                <a:ea typeface="微软雅黑" panose="020B0503020204020204" charset="-122"/>
              </a:defRPr>
            </a:lvl1pPr>
            <a:lvl2pPr>
              <a:defRPr baseline="0">
                <a:latin typeface="Arial" panose="020B0604020202020204" pitchFamily="34" charset="0"/>
                <a:ea typeface="微软雅黑" panose="020B0503020204020204" charset="-122"/>
              </a:defRPr>
            </a:lvl2pPr>
            <a:lvl3pPr>
              <a:defRPr baseline="0">
                <a:latin typeface="Arial" panose="020B0604020202020204" pitchFamily="34" charset="0"/>
                <a:ea typeface="微软雅黑" panose="020B0503020204020204" charset="-122"/>
              </a:defRPr>
            </a:lvl3pPr>
            <a:lvl4pPr>
              <a:defRPr baseline="0">
                <a:latin typeface="Arial" panose="020B0604020202020204" pitchFamily="34" charset="0"/>
                <a:ea typeface="微软雅黑" panose="020B0503020204020204" charset="-122"/>
              </a:defRPr>
            </a:lvl4pPr>
            <a:lvl5pPr>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6" name="图片 15"/>
          <p:cNvPicPr>
            <a:picLocks noChangeAspect="1"/>
          </p:cNvPicPr>
          <p:nvPr>
            <p:custDataLst>
              <p:tags r:id="rId3"/>
            </p:custDataLst>
          </p:nvPr>
        </p:nvPicPr>
        <p:blipFill>
          <a:blip r:embed="rId4" cstate="print"/>
          <a:stretch>
            <a:fillRect/>
          </a:stretch>
        </p:blipFill>
        <p:spPr>
          <a:xfrm>
            <a:off x="9366251" y="1113999"/>
            <a:ext cx="2158092" cy="704041"/>
          </a:xfrm>
          <a:prstGeom prst="rect">
            <a:avLst/>
          </a:prstGeom>
        </p:spPr>
      </p:pic>
      <p:pic>
        <p:nvPicPr>
          <p:cNvPr id="11" name="图片 10"/>
          <p:cNvPicPr>
            <a:picLocks noChangeAspect="1"/>
          </p:cNvPicPr>
          <p:nvPr>
            <p:custDataLst>
              <p:tags r:id="rId5"/>
            </p:custDataLst>
          </p:nvPr>
        </p:nvPicPr>
        <p:blipFill>
          <a:blip r:embed="rId6" cstate="print"/>
          <a:stretch>
            <a:fillRect/>
          </a:stretch>
        </p:blipFill>
        <p:spPr>
          <a:xfrm>
            <a:off x="5423694" y="962161"/>
            <a:ext cx="1344613" cy="1394028"/>
          </a:xfrm>
          <a:prstGeom prst="rect">
            <a:avLst/>
          </a:prstGeom>
        </p:spPr>
      </p:pic>
      <p:sp>
        <p:nvSpPr>
          <p:cNvPr id="2" name="标题 1"/>
          <p:cNvSpPr>
            <a:spLocks noGrp="1"/>
          </p:cNvSpPr>
          <p:nvPr>
            <p:ph type="title" hasCustomPrompt="1"/>
            <p:custDataLst>
              <p:tags r:id="rId7"/>
            </p:custDataLst>
          </p:nvPr>
        </p:nvSpPr>
        <p:spPr>
          <a:xfrm>
            <a:off x="2103600" y="2674678"/>
            <a:ext cx="7984800" cy="914400"/>
          </a:xfrm>
          <a:effectLst>
            <a:outerShdw blurRad="50800" dist="38100" dir="5400000" algn="t" rotWithShape="0">
              <a:schemeClr val="tx1">
                <a:alpha val="40000"/>
              </a:schemeClr>
            </a:outerShdw>
          </a:effectLst>
        </p:spPr>
        <p:txBody>
          <a:bodyPr vert="horz" lIns="90000" tIns="46800" rIns="90000" bIns="46800" rtlCol="0" anchor="ctr" anchorCtr="0">
            <a:normAutofit/>
          </a:bodyPr>
          <a:lstStyle>
            <a:lvl1pPr marL="0" marR="0" algn="dist" defTabSz="914400" rtl="0" eaLnBrk="1" fontAlgn="auto" latinLnBrk="0" hangingPunct="1">
              <a:lnSpc>
                <a:spcPct val="120000"/>
              </a:lnSpc>
              <a:buNone/>
              <a:defRPr kumimoji="0" lang="zh-CN" altLang="en-US" sz="4800" b="1" i="0" u="none" strike="noStrike" kern="1200" cap="none" spc="300" normalizeH="0" baseline="0" noProof="1" dirty="0">
                <a:ln w="19050">
                  <a:solidFill>
                    <a:schemeClr val="bg1"/>
                  </a:solidFill>
                </a:ln>
                <a:solidFill>
                  <a:schemeClr val="bg2"/>
                </a:solidFill>
                <a:uFillTx/>
                <a:latin typeface="微软雅黑" panose="020B0503020204020204" charset="-122"/>
                <a:ea typeface="微软雅黑" panose="020B0503020204020204" charset="-122"/>
                <a:cs typeface="+mj-cs"/>
                <a:sym typeface="+mn-ea"/>
              </a:defRPr>
            </a:lvl1pPr>
          </a:lstStyle>
          <a:p>
            <a:pPr lvl="0"/>
            <a:r>
              <a:rPr>
                <a:sym typeface="+mn-ea"/>
              </a:rPr>
              <a:t>单击此处编辑标题</a:t>
            </a:r>
            <a:endParaRPr>
              <a:sym typeface="+mn-ea"/>
            </a:endParaRPr>
          </a:p>
        </p:txBody>
      </p:sp>
      <p:sp>
        <p:nvSpPr>
          <p:cNvPr id="3" name="日期占位符 2"/>
          <p:cNvSpPr>
            <a:spLocks noGrp="1"/>
          </p:cNvSpPr>
          <p:nvPr>
            <p:ph type="dt" sz="half" idx="10"/>
            <p:custDataLst>
              <p:tags r:id="rId8"/>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9" name="文本占位符 8"/>
          <p:cNvSpPr>
            <a:spLocks noGrp="1"/>
          </p:cNvSpPr>
          <p:nvPr>
            <p:ph type="body" sz="quarter" idx="13" hasCustomPrompt="1"/>
            <p:custDataLst>
              <p:tags r:id="rId11"/>
            </p:custDataLst>
          </p:nvPr>
        </p:nvSpPr>
        <p:spPr>
          <a:xfrm>
            <a:off x="3831102" y="3817191"/>
            <a:ext cx="4529797" cy="442800"/>
          </a:xfrm>
        </p:spPr>
        <p:txBody>
          <a:bodyPr lIns="90000" tIns="46800" rIns="90000" bIns="46800" anchor="ctr">
            <a:normAutofit/>
          </a:bodyPr>
          <a:lstStyle>
            <a:lvl1pPr marL="0" indent="0" algn="dist">
              <a:lnSpc>
                <a:spcPct val="120000"/>
              </a:lnSpc>
              <a:buNone/>
              <a:defRPr sz="2000" baseline="0">
                <a:solidFill>
                  <a:schemeClr val="bg2"/>
                </a:solidFill>
                <a:latin typeface="微软雅黑" panose="020B0503020204020204" charset="-122"/>
                <a:ea typeface="微软雅黑" panose="020B0503020204020204" charset="-122"/>
              </a:defRPr>
            </a:lvl1pPr>
            <a:lvl2pPr marL="457200" indent="0">
              <a:buNone/>
              <a:defRPr/>
            </a:lvl2pPr>
          </a:lstStyle>
          <a:p>
            <a:pPr lvl="0"/>
            <a:r>
              <a:rPr lang="zh-CN" altLang="en-US"/>
              <a:t>单击此处编辑文本</a:t>
            </a:r>
            <a:endParaRPr lang="zh-CN" altLang="en-US"/>
          </a:p>
        </p:txBody>
      </p:sp>
      <p:cxnSp>
        <p:nvCxnSpPr>
          <p:cNvPr id="12" name="直接连接符 11"/>
          <p:cNvCxnSpPr/>
          <p:nvPr>
            <p:custDataLst>
              <p:tags r:id="rId12"/>
            </p:custDataLst>
          </p:nvPr>
        </p:nvCxnSpPr>
        <p:spPr>
          <a:xfrm>
            <a:off x="8600049" y="4037995"/>
            <a:ext cx="82999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3"/>
            </p:custDataLst>
          </p:nvPr>
        </p:nvCxnSpPr>
        <p:spPr>
          <a:xfrm>
            <a:off x="2761957" y="4038591"/>
            <a:ext cx="829994"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3"/>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4"/>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7" name="图片 16"/>
          <p:cNvPicPr>
            <a:picLocks noChangeAspect="1"/>
          </p:cNvPicPr>
          <p:nvPr>
            <p:custDataLst>
              <p:tags r:id="rId3"/>
            </p:custDataLst>
          </p:nvPr>
        </p:nvPicPr>
        <p:blipFill>
          <a:blip r:embed="rId4" cstate="print"/>
          <a:stretch>
            <a:fillRect/>
          </a:stretch>
        </p:blipFill>
        <p:spPr>
          <a:xfrm>
            <a:off x="9366251" y="1113999"/>
            <a:ext cx="2158092" cy="704041"/>
          </a:xfrm>
          <a:prstGeom prst="rect">
            <a:avLst/>
          </a:prstGeom>
        </p:spPr>
      </p:pic>
      <p:sp>
        <p:nvSpPr>
          <p:cNvPr id="2" name="标题 1"/>
          <p:cNvSpPr>
            <a:spLocks noGrp="1"/>
          </p:cNvSpPr>
          <p:nvPr>
            <p:ph type="title" hasCustomPrompt="1"/>
            <p:custDataLst>
              <p:tags r:id="rId5"/>
            </p:custDataLst>
          </p:nvPr>
        </p:nvSpPr>
        <p:spPr>
          <a:xfrm>
            <a:off x="3744686" y="3502663"/>
            <a:ext cx="4702629" cy="756063"/>
          </a:xfrm>
        </p:spPr>
        <p:txBody>
          <a:bodyPr lIns="90000" tIns="46800" rIns="90000" bIns="46800" anchor="ctr" anchorCtr="0">
            <a:normAutofit/>
          </a:bodyPr>
          <a:lstStyle>
            <a:lvl1pPr algn="dist">
              <a:lnSpc>
                <a:spcPct val="120000"/>
              </a:lnSpc>
              <a:defRPr sz="4000" u="none" strike="noStrike" kern="1200" cap="none" spc="300" normalizeH="0" baseline="0">
                <a:ln w="19050">
                  <a:solidFill>
                    <a:schemeClr val="bg1"/>
                  </a:solidFill>
                </a:ln>
                <a:solidFill>
                  <a:schemeClr val="bg2"/>
                </a:solidFill>
                <a:uFillTx/>
                <a:latin typeface="Arial" panose="020B0604020202020204" pitchFamily="34" charset="0"/>
                <a:ea typeface="微软雅黑" panose="020B0503020204020204" charset="-122"/>
              </a:defRPr>
            </a:lvl1pPr>
          </a:lstStyle>
          <a:p>
            <a:r>
              <a:rPr lang="zh-CN" altLang="en-US" dirty="0"/>
              <a:t>单击</a:t>
            </a:r>
            <a:r>
              <a:rPr lang="zh-CN" altLang="en-US"/>
              <a:t>此处编辑标题</a:t>
            </a:r>
            <a:endParaRPr lang="zh-CN" altLang="en-US" dirty="0"/>
          </a:p>
        </p:txBody>
      </p:sp>
      <p:sp>
        <p:nvSpPr>
          <p:cNvPr id="4" name="日期占位符 3"/>
          <p:cNvSpPr>
            <a:spLocks noGrp="1"/>
          </p:cNvSpPr>
          <p:nvPr>
            <p:ph type="dt" sz="half" idx="10"/>
            <p:custDataLst>
              <p:tags r:id="rId6"/>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baseline="0">
                <a:latin typeface="Arial" panose="020B0604020202020204" pitchFamily="34" charset="0"/>
                <a:ea typeface="微软雅黑" panose="020B0503020204020204" charset="-122"/>
              </a:defRPr>
            </a:lvl1pPr>
            <a:lvl2pPr>
              <a:defRPr sz="1600" baseline="0">
                <a:latin typeface="Arial" panose="020B0604020202020204" pitchFamily="34" charset="0"/>
                <a:ea typeface="微软雅黑" panose="020B0503020204020204" charset="-122"/>
              </a:defRPr>
            </a:lvl2pPr>
            <a:lvl3pPr>
              <a:defRPr sz="1600" baseline="0">
                <a:latin typeface="Arial" panose="020B0604020202020204" pitchFamily="34" charset="0"/>
                <a:ea typeface="微软雅黑" panose="020B0503020204020204" charset="-122"/>
              </a:defRPr>
            </a:lvl3pPr>
            <a:lvl4pPr>
              <a:defRPr sz="1600" baseline="0">
                <a:latin typeface="Arial" panose="020B0604020202020204" pitchFamily="34" charset="0"/>
                <a:ea typeface="微软雅黑" panose="020B0503020204020204" charset="-122"/>
              </a:defRPr>
            </a:lvl4pPr>
            <a:lvl5pPr>
              <a:defRPr sz="1600"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7"/>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9"/>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custDataLst>
              <p:tags r:id="rId2"/>
            </p:custDataLst>
          </p:nvPr>
        </p:nvPicPr>
        <p:blipFill rotWithShape="1">
          <a:blip r:embed="rId3" cstate="print"/>
          <a:srcRect/>
          <a:stretch>
            <a:fillRect/>
          </a:stretch>
        </p:blipFill>
        <p:spPr>
          <a:xfrm>
            <a:off x="0" y="0"/>
            <a:ext cx="12192000" cy="6858000"/>
          </a:xfrm>
          <a:prstGeom prst="rect">
            <a:avLst/>
          </a:prstGeom>
        </p:spPr>
      </p:pic>
      <p:pic>
        <p:nvPicPr>
          <p:cNvPr id="16" name="图片 15"/>
          <p:cNvPicPr>
            <a:picLocks noChangeAspect="1"/>
          </p:cNvPicPr>
          <p:nvPr>
            <p:custDataLst>
              <p:tags r:id="rId4"/>
            </p:custDataLst>
          </p:nvPr>
        </p:nvPicPr>
        <p:blipFill>
          <a:blip r:embed="rId5" cstate="print"/>
          <a:stretch>
            <a:fillRect/>
          </a:stretch>
        </p:blipFill>
        <p:spPr>
          <a:xfrm>
            <a:off x="9366251" y="1113999"/>
            <a:ext cx="2158092" cy="704041"/>
          </a:xfrm>
          <a:prstGeom prst="rect">
            <a:avLst/>
          </a:prstGeom>
        </p:spPr>
      </p:pic>
      <p:pic>
        <p:nvPicPr>
          <p:cNvPr id="7" name="图片 6"/>
          <p:cNvPicPr>
            <a:picLocks noChangeAspect="1"/>
          </p:cNvPicPr>
          <p:nvPr>
            <p:custDataLst>
              <p:tags r:id="rId6"/>
            </p:custDataLst>
          </p:nvPr>
        </p:nvPicPr>
        <p:blipFill>
          <a:blip r:embed="rId7" cstate="print"/>
          <a:stretch>
            <a:fillRect/>
          </a:stretch>
        </p:blipFill>
        <p:spPr>
          <a:xfrm>
            <a:off x="5423694" y="318834"/>
            <a:ext cx="1344613" cy="1394028"/>
          </a:xfrm>
          <a:prstGeom prst="rect">
            <a:avLst/>
          </a:prstGeom>
        </p:spPr>
      </p:pic>
      <p:cxnSp>
        <p:nvCxnSpPr>
          <p:cNvPr id="14" name="直接连接符 13"/>
          <p:cNvCxnSpPr/>
          <p:nvPr>
            <p:custDataLst>
              <p:tags r:id="rId8"/>
            </p:custDataLst>
          </p:nvPr>
        </p:nvCxnSpPr>
        <p:spPr>
          <a:xfrm>
            <a:off x="4758397" y="904073"/>
            <a:ext cx="0" cy="1445226"/>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9"/>
            </p:custDataLst>
          </p:nvPr>
        </p:nvCxnSpPr>
        <p:spPr>
          <a:xfrm>
            <a:off x="7433604" y="904073"/>
            <a:ext cx="0" cy="1445226"/>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custDataLst>
              <p:tags r:id="rId10"/>
            </p:custDataLst>
          </p:nvPr>
        </p:nvCxnSpPr>
        <p:spPr>
          <a:xfrm flipH="1">
            <a:off x="4758397" y="2349301"/>
            <a:ext cx="267520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custDataLst>
              <p:tags r:id="rId11"/>
            </p:custDataLst>
          </p:nvPr>
        </p:nvCxnSpPr>
        <p:spPr>
          <a:xfrm>
            <a:off x="7006538" y="904073"/>
            <a:ext cx="41964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custDataLst>
              <p:tags r:id="rId12"/>
            </p:custDataLst>
          </p:nvPr>
        </p:nvCxnSpPr>
        <p:spPr>
          <a:xfrm>
            <a:off x="4758397" y="904073"/>
            <a:ext cx="41964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custDataLst>
              <p:tags r:id="rId13"/>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4"/>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5"/>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6"/>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p:custDataLst>
              <p:tags r:id="rId2"/>
            </p:custDataLst>
          </p:nvPr>
        </p:nvPicPr>
        <p:blipFill>
          <a:blip r:embed="rId3" cstate="print"/>
          <a:stretch>
            <a:fillRect/>
          </a:stretch>
        </p:blipFill>
        <p:spPr>
          <a:xfrm>
            <a:off x="0" y="0"/>
            <a:ext cx="4104947" cy="1477108"/>
          </a:xfrm>
          <a:prstGeom prst="rect">
            <a:avLst/>
          </a:prstGeom>
        </p:spPr>
      </p:pic>
      <p:sp>
        <p:nvSpPr>
          <p:cNvPr id="8" name="矩形 7"/>
          <p:cNvSpPr/>
          <p:nvPr>
            <p:custDataLst>
              <p:tags r:id="rId4"/>
            </p:custDataLst>
          </p:nvPr>
        </p:nvSpPr>
        <p:spPr>
          <a:xfrm>
            <a:off x="2391508" y="0"/>
            <a:ext cx="9800492" cy="686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b="1">
              <a:latin typeface="微软雅黑" panose="020B0503020204020204" charset="-122"/>
              <a:ea typeface="微软雅黑" panose="020B0503020204020204" charset="-122"/>
            </a:endParaRPr>
          </a:p>
        </p:txBody>
      </p:sp>
      <p:pic>
        <p:nvPicPr>
          <p:cNvPr id="7" name="图片 6"/>
          <p:cNvPicPr>
            <a:picLocks noChangeAspect="1"/>
          </p:cNvPicPr>
          <p:nvPr>
            <p:custDataLst>
              <p:tags r:id="rId5"/>
            </p:custDataLst>
          </p:nvPr>
        </p:nvPicPr>
        <p:blipFill rotWithShape="1">
          <a:blip r:embed="rId6" cstate="print"/>
          <a:srcRect/>
          <a:stretch>
            <a:fillRect/>
          </a:stretch>
        </p:blipFill>
        <p:spPr>
          <a:xfrm>
            <a:off x="10769423" y="0"/>
            <a:ext cx="1422577" cy="1561619"/>
          </a:xfrm>
          <a:prstGeom prst="rect">
            <a:avLst/>
          </a:prstGeom>
        </p:spPr>
      </p:pic>
      <p:sp>
        <p:nvSpPr>
          <p:cNvPr id="2" name="日期占位符 1"/>
          <p:cNvSpPr>
            <a:spLocks noGrp="1"/>
          </p:cNvSpPr>
          <p:nvPr>
            <p:ph type="dt" sz="half" idx="10"/>
            <p:custDataLst>
              <p:tags r:id="rId7"/>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8"/>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9"/>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lstStyle>
            <a:lvl1pPr>
              <a:defRPr baseline="0">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7"/>
            </p:custDataLst>
          </p:nvPr>
        </p:nvSpPr>
        <p:spPr/>
        <p:txBody>
          <a:bodyPr/>
          <a:lstStyle>
            <a:lvl1pPr>
              <a:defRPr baseline="0">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baseline="0">
                <a:latin typeface="Arial" panose="020B0604020202020204" pitchFamily="34" charset="0"/>
                <a:ea typeface="微软雅黑" panose="020B0503020204020204" charset="-122"/>
              </a:defRPr>
            </a:lvl1pPr>
            <a:lvl2pPr indent="0" eaLnBrk="1" fontAlgn="auto" latinLnBrk="0" hangingPunct="1">
              <a:defRPr baseline="0">
                <a:latin typeface="Arial" panose="020B0604020202020204" pitchFamily="34" charset="0"/>
                <a:ea typeface="微软雅黑" panose="020B0503020204020204" charset="-122"/>
              </a:defRPr>
            </a:lvl2pPr>
            <a:lvl3pPr indent="0" eaLnBrk="1" fontAlgn="auto" latinLnBrk="0" hangingPunct="1">
              <a:defRPr baseline="0">
                <a:latin typeface="Arial" panose="020B0604020202020204" pitchFamily="34" charset="0"/>
                <a:ea typeface="微软雅黑" panose="020B0503020204020204" charset="-122"/>
              </a:defRPr>
            </a:lvl3pPr>
            <a:lvl4pPr indent="0" eaLnBrk="1" fontAlgn="auto" latinLnBrk="0" hangingPunct="1">
              <a:defRPr baseline="0">
                <a:latin typeface="Arial" panose="020B0604020202020204" pitchFamily="34" charset="0"/>
                <a:ea typeface="微软雅黑" panose="020B0503020204020204" charset="-122"/>
              </a:defRPr>
            </a:lvl4pPr>
            <a:lvl5pPr indent="0" eaLnBrk="1" fontAlgn="auto" latinLnBrk="0" hangingPunct="1">
              <a:defRPr baseline="0">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lvl1pPr>
              <a:defRPr baseline="0">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lvl1pPr>
              <a:defRPr baseline="0">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baseline="0">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tags" Target="../tags/tag81.xml"/><Relationship Id="rId18" Type="http://schemas.openxmlformats.org/officeDocument/2006/relationships/tags" Target="../tags/tag80.xml"/><Relationship Id="rId17" Type="http://schemas.openxmlformats.org/officeDocument/2006/relationships/tags" Target="../tags/tag79.xml"/><Relationship Id="rId16" Type="http://schemas.openxmlformats.org/officeDocument/2006/relationships/tags" Target="../tags/tag78.xml"/><Relationship Id="rId15" Type="http://schemas.openxmlformats.org/officeDocument/2006/relationships/tags" Target="../tags/tag77.xml"/><Relationship Id="rId14" Type="http://schemas.openxmlformats.org/officeDocument/2006/relationships/tags" Target="../tags/tag76.xml"/><Relationship Id="rId13" Type="http://schemas.openxmlformats.org/officeDocument/2006/relationships/image" Target="../media/image7.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69882" y="443230"/>
            <a:ext cx="10852237" cy="441964"/>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5"/>
            </p:custDataLst>
          </p:nvPr>
        </p:nvSpPr>
        <p:spPr>
          <a:xfrm>
            <a:off x="669882" y="952508"/>
            <a:ext cx="10852237"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6"/>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7"/>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8"/>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9"/>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2.xml"/><Relationship Id="rId1" Type="http://schemas.openxmlformats.org/officeDocument/2006/relationships/image" Target="../media/image8.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9" Type="http://schemas.openxmlformats.org/officeDocument/2006/relationships/notesSlide" Target="../notesSlides/notesSlide1.xml"/><Relationship Id="rId18" Type="http://schemas.openxmlformats.org/officeDocument/2006/relationships/slideLayout" Target="../slideLayouts/slideLayout7.xml"/><Relationship Id="rId17" Type="http://schemas.openxmlformats.org/officeDocument/2006/relationships/tags" Target="../tags/tag98.xml"/><Relationship Id="rId16" Type="http://schemas.openxmlformats.org/officeDocument/2006/relationships/image" Target="../media/image9.png"/><Relationship Id="rId15" Type="http://schemas.openxmlformats.org/officeDocument/2006/relationships/tags" Target="../tags/tag97.xml"/><Relationship Id="rId14" Type="http://schemas.openxmlformats.org/officeDocument/2006/relationships/tags" Target="../tags/tag96.xml"/><Relationship Id="rId13" Type="http://schemas.openxmlformats.org/officeDocument/2006/relationships/tags" Target="../tags/tag95.xml"/><Relationship Id="rId12" Type="http://schemas.openxmlformats.org/officeDocument/2006/relationships/tags" Target="../tags/tag94.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tags" Target="../tags/tag8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3.jpeg"/><Relationship Id="rId1" Type="http://schemas.openxmlformats.org/officeDocument/2006/relationships/image" Target="../media/image12.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image" Target="../media/image14.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7.xml"/><Relationship Id="rId5" Type="http://schemas.openxmlformats.org/officeDocument/2006/relationships/tags" Target="../tags/tag102.xml"/><Relationship Id="rId4" Type="http://schemas.openxmlformats.org/officeDocument/2006/relationships/image" Target="../media/image10.jpeg"/><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s>
</file>

<file path=ppt/slides/_rels/slide4.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tags" Target="../tags/tag110.xml"/><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4" Type="http://schemas.openxmlformats.org/officeDocument/2006/relationships/notesSlide" Target="../notesSlides/notesSlide3.xml"/><Relationship Id="rId13" Type="http://schemas.openxmlformats.org/officeDocument/2006/relationships/slideLayout" Target="../slideLayouts/slideLayout7.xml"/><Relationship Id="rId12" Type="http://schemas.openxmlformats.org/officeDocument/2006/relationships/tags" Target="../tags/tag113.xml"/><Relationship Id="rId11" Type="http://schemas.openxmlformats.org/officeDocument/2006/relationships/image" Target="../media/image11.jpeg"/><Relationship Id="rId10" Type="http://schemas.openxmlformats.org/officeDocument/2006/relationships/tags" Target="../tags/tag112.xml"/><Relationship Id="rId1" Type="http://schemas.openxmlformats.org/officeDocument/2006/relationships/tags" Target="../tags/tag10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4.xml"/></Relationships>
</file>

<file path=ppt/slides/_rels/slide6.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tags" Target="../tags/tag122.xml"/><Relationship Id="rId7" Type="http://schemas.openxmlformats.org/officeDocument/2006/relationships/tags" Target="../tags/tag121.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3" Type="http://schemas.openxmlformats.org/officeDocument/2006/relationships/tags" Target="../tags/tag117.xml"/><Relationship Id="rId2" Type="http://schemas.openxmlformats.org/officeDocument/2006/relationships/tags" Target="../tags/tag116.xml"/><Relationship Id="rId18" Type="http://schemas.openxmlformats.org/officeDocument/2006/relationships/notesSlide" Target="../notesSlides/notesSlide4.xml"/><Relationship Id="rId17" Type="http://schemas.openxmlformats.org/officeDocument/2006/relationships/slideLayout" Target="../slideLayouts/slideLayout7.xml"/><Relationship Id="rId16" Type="http://schemas.openxmlformats.org/officeDocument/2006/relationships/tags" Target="../tags/tag129.xml"/><Relationship Id="rId15" Type="http://schemas.openxmlformats.org/officeDocument/2006/relationships/tags" Target="../tags/tag128.xml"/><Relationship Id="rId14" Type="http://schemas.openxmlformats.org/officeDocument/2006/relationships/image" Target="../media/image11.jpeg"/><Relationship Id="rId13" Type="http://schemas.openxmlformats.org/officeDocument/2006/relationships/tags" Target="../tags/tag127.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tags" Target="../tags/tag11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764753" y="2391019"/>
            <a:ext cx="9549239" cy="914097"/>
          </a:xfrm>
        </p:spPr>
        <p:txBody>
          <a:bodyPr>
            <a:noAutofit/>
          </a:bodyPr>
          <a:lstStyle/>
          <a:p>
            <a:r>
              <a:rPr lang="zh-CN" altLang="en-US" sz="3600" dirty="0" smtClean="0">
                <a:solidFill>
                  <a:srgbClr val="FF0000"/>
                </a:solidFill>
                <a:latin typeface="+mn-ea"/>
                <a:ea typeface="+mn-ea"/>
              </a:rPr>
              <a:t>不忘初心牢记使命</a:t>
            </a:r>
            <a:br>
              <a:rPr lang="en-US" altLang="zh-CN" sz="3600" dirty="0" smtClean="0">
                <a:solidFill>
                  <a:srgbClr val="FF0000"/>
                </a:solidFill>
                <a:latin typeface="+mn-ea"/>
                <a:ea typeface="+mn-ea"/>
              </a:rPr>
            </a:br>
            <a:r>
              <a:rPr lang="zh-CN" altLang="zh-CN" sz="3600" dirty="0" smtClean="0">
                <a:latin typeface="+mn-ea"/>
                <a:ea typeface="+mn-ea"/>
              </a:rPr>
              <a:t>十九届四中全会精神</a:t>
            </a:r>
            <a:endParaRPr lang="zh-CN" altLang="zh-CN" sz="3600" dirty="0">
              <a:latin typeface="+mn-ea"/>
              <a:ea typeface="+mn-ea"/>
            </a:endParaRPr>
          </a:p>
        </p:txBody>
      </p:sp>
      <p:sp>
        <p:nvSpPr>
          <p:cNvPr id="10" name="副标题 9"/>
          <p:cNvSpPr>
            <a:spLocks noGrp="1"/>
          </p:cNvSpPr>
          <p:nvPr>
            <p:ph type="subTitle" idx="1"/>
          </p:nvPr>
        </p:nvSpPr>
        <p:spPr>
          <a:xfrm>
            <a:off x="3311856" y="3821740"/>
            <a:ext cx="5154706" cy="521727"/>
          </a:xfrm>
        </p:spPr>
        <p:txBody>
          <a:bodyPr>
            <a:noAutofit/>
          </a:bodyPr>
          <a:lstStyle/>
          <a:p>
            <a:r>
              <a:rPr lang="zh-CN" altLang="en-US" sz="3200" dirty="0" smtClean="0"/>
              <a:t>迈向中国之治新境界</a:t>
            </a:r>
            <a:endParaRPr lang="zh-CN" altLang="en-US" sz="3200" dirty="0"/>
          </a:p>
        </p:txBody>
      </p:sp>
      <p:pic>
        <p:nvPicPr>
          <p:cNvPr id="3" name="图片 2"/>
          <p:cNvPicPr>
            <a:picLocks noChangeAspect="1"/>
          </p:cNvPicPr>
          <p:nvPr/>
        </p:nvPicPr>
        <p:blipFill>
          <a:blip r:embed="rId1" cstate="print"/>
          <a:stretch>
            <a:fillRect/>
          </a:stretch>
        </p:blipFill>
        <p:spPr>
          <a:xfrm>
            <a:off x="-77470" y="4086225"/>
            <a:ext cx="3076575" cy="2646045"/>
          </a:xfrm>
          <a:prstGeom prst="rect">
            <a:avLst/>
          </a:prstGeom>
          <a:effectLst>
            <a:softEdge rad="127000"/>
          </a:effectLst>
        </p:spPr>
      </p:pic>
    </p:spTree>
    <p:custDataLst>
      <p:tags r:id="rId2"/>
    </p:custDataLst>
  </p:cSld>
  <p:clrMapOvr>
    <a:masterClrMapping/>
  </p:clrMapOvr>
  <p:transition advTm="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70840" y="917575"/>
            <a:ext cx="10850880" cy="475615"/>
          </a:xfrm>
          <a:prstGeom prst="rect">
            <a:avLst/>
          </a:prstGeom>
          <a:noFill/>
        </p:spPr>
        <p:txBody>
          <a:bodyPr wrap="none" rtlCol="0" anchor="t">
            <a:spAutoFit/>
            <a:scene3d>
              <a:camera prst="orthographicFront"/>
              <a:lightRig rig="threePt" dir="t"/>
            </a:scene3d>
          </a:bodyPr>
          <a:lstStyle/>
          <a:p>
            <a:pPr>
              <a:lnSpc>
                <a:spcPts val="3000"/>
              </a:lnSpc>
              <a:defRPr/>
            </a:pPr>
            <a:r>
              <a:rPr lang="zh-CN" altLang="en-US" sz="2400" b="1" dirty="0" smtClean="0">
                <a:solidFill>
                  <a:schemeClr val="accent1"/>
                </a:solidFill>
                <a:effectLst>
                  <a:outerShdw blurRad="38100" dist="25400" dir="5400000" algn="ctr" rotWithShape="0">
                    <a:srgbClr val="6E747A">
                      <a:alpha val="43000"/>
                    </a:srgbClr>
                  </a:outerShdw>
                </a:effectLst>
                <a:sym typeface="+mn-ea"/>
              </a:rPr>
              <a:t>（三）给出了国家治理体系和治理能力现代化分“三步走”的总目标和时间表。</a:t>
            </a:r>
            <a:endParaRPr lang="zh-CN" altLang="en-US" sz="2400" b="1" dirty="0" smtClean="0">
              <a:solidFill>
                <a:schemeClr val="accent1"/>
              </a:solidFill>
              <a:effectLst>
                <a:outerShdw blurRad="38100" dist="25400" dir="5400000" algn="ctr" rotWithShape="0">
                  <a:srgbClr val="6E747A">
                    <a:alpha val="43000"/>
                  </a:srgbClr>
                </a:outerShdw>
              </a:effectLst>
              <a:sym typeface="+mn-ea"/>
            </a:endParaRPr>
          </a:p>
        </p:txBody>
      </p:sp>
      <p:sp>
        <p:nvSpPr>
          <p:cNvPr id="3" name="文本框 2"/>
          <p:cNvSpPr txBox="1"/>
          <p:nvPr/>
        </p:nvSpPr>
        <p:spPr>
          <a:xfrm>
            <a:off x="2943860" y="4855210"/>
            <a:ext cx="8489315" cy="1198880"/>
          </a:xfrm>
          <a:prstGeom prst="rect">
            <a:avLst/>
          </a:prstGeom>
          <a:noFill/>
        </p:spPr>
        <p:txBody>
          <a:bodyPr wrap="square" rtlCol="0" anchor="t">
            <a:spAutoFit/>
          </a:bodyPr>
          <a:lstStyle/>
          <a:p>
            <a:pPr>
              <a:lnSpc>
                <a:spcPct val="150000"/>
              </a:lnSpc>
            </a:pPr>
            <a:r>
              <a:rPr lang="zh-CN" altLang="en-US" sz="2400" b="1" dirty="0" smtClean="0">
                <a:latin typeface="黑体" panose="02010609060101010101" charset="-122"/>
                <a:ea typeface="黑体" panose="02010609060101010101" charset="-122"/>
                <a:sym typeface="+mn-ea"/>
              </a:rPr>
              <a:t>到新中国成立一百年时，</a:t>
            </a:r>
            <a:r>
              <a:rPr lang="zh-CN" altLang="en-US" sz="2400" b="1" dirty="0" smtClean="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全面实现国家治理体系和治理能力现代化</a:t>
            </a:r>
            <a:r>
              <a:rPr lang="zh-CN" altLang="en-US" sz="2400" b="1" dirty="0" smtClean="0">
                <a:latin typeface="黑体" panose="02010609060101010101" charset="-122"/>
                <a:ea typeface="黑体" panose="02010609060101010101" charset="-122"/>
                <a:sym typeface="+mn-ea"/>
              </a:rPr>
              <a:t>，使中国特色社会主义制度</a:t>
            </a:r>
            <a:r>
              <a:rPr lang="zh-CN" altLang="en-US" sz="2400" b="1" dirty="0" smtClean="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更加巩固、优越性充分展现</a:t>
            </a:r>
            <a:r>
              <a:rPr lang="zh-CN" altLang="en-US" sz="2400" b="1" dirty="0" smtClean="0">
                <a:latin typeface="黑体" panose="02010609060101010101" charset="-122"/>
                <a:ea typeface="黑体" panose="02010609060101010101" charset="-122"/>
                <a:sym typeface="+mn-ea"/>
              </a:rPr>
              <a:t>。</a:t>
            </a:r>
            <a:endParaRPr lang="zh-CN" altLang="en-US" sz="2400" b="1" dirty="0" smtClean="0">
              <a:latin typeface="黑体" panose="02010609060101010101" charset="-122"/>
              <a:ea typeface="黑体" panose="02010609060101010101" charset="-122"/>
              <a:sym typeface="+mn-ea"/>
            </a:endParaRPr>
          </a:p>
        </p:txBody>
      </p:sp>
      <p:sp>
        <p:nvSpPr>
          <p:cNvPr id="4" name="文本框 3"/>
          <p:cNvSpPr txBox="1"/>
          <p:nvPr/>
        </p:nvSpPr>
        <p:spPr>
          <a:xfrm>
            <a:off x="280035" y="2088515"/>
            <a:ext cx="2019935" cy="521969"/>
          </a:xfrm>
          <a:prstGeom prst="homePlate">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a:r>
              <a:rPr lang="en-US" altLang="zh-CN" sz="2800"/>
              <a:t>2021</a:t>
            </a:r>
            <a:endParaRPr lang="en-US" altLang="zh-CN" sz="2800"/>
          </a:p>
        </p:txBody>
      </p:sp>
      <p:sp>
        <p:nvSpPr>
          <p:cNvPr id="5" name="文本框 4"/>
          <p:cNvSpPr txBox="1"/>
          <p:nvPr/>
        </p:nvSpPr>
        <p:spPr>
          <a:xfrm>
            <a:off x="2853690" y="1905635"/>
            <a:ext cx="8368030" cy="1198880"/>
          </a:xfrm>
          <a:prstGeom prst="rect">
            <a:avLst/>
          </a:prstGeom>
          <a:noFill/>
        </p:spPr>
        <p:txBody>
          <a:bodyPr wrap="square" rtlCol="0" anchor="t">
            <a:spAutoFit/>
          </a:bodyPr>
          <a:lstStyle/>
          <a:p>
            <a:pPr>
              <a:lnSpc>
                <a:spcPct val="150000"/>
              </a:lnSpc>
            </a:pPr>
            <a:r>
              <a:rPr lang="zh-CN" altLang="en-US" sz="2400" b="1" dirty="0" smtClean="0">
                <a:latin typeface="黑体" panose="02010609060101010101" charset="-122"/>
                <a:ea typeface="黑体" panose="02010609060101010101" charset="-122"/>
                <a:sym typeface="+mn-ea"/>
              </a:rPr>
              <a:t>到我们党成立一百年时，在各方面制度</a:t>
            </a:r>
            <a:r>
              <a:rPr lang="zh-CN" altLang="en-US" sz="2400" b="1" dirty="0" smtClean="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更加成熟更加定型</a:t>
            </a:r>
            <a:r>
              <a:rPr lang="zh-CN" altLang="en-US" sz="2400" b="1" dirty="0" smtClean="0">
                <a:latin typeface="黑体" panose="02010609060101010101" charset="-122"/>
                <a:ea typeface="黑体" panose="02010609060101010101" charset="-122"/>
                <a:sym typeface="+mn-ea"/>
              </a:rPr>
              <a:t>上取得明显成效；</a:t>
            </a:r>
            <a:endParaRPr lang="zh-CN" altLang="en-US" sz="2400" b="1" dirty="0" smtClean="0">
              <a:latin typeface="黑体" panose="02010609060101010101" charset="-122"/>
              <a:ea typeface="黑体" panose="02010609060101010101" charset="-122"/>
              <a:sym typeface="+mn-ea"/>
            </a:endParaRPr>
          </a:p>
        </p:txBody>
      </p:sp>
      <p:sp>
        <p:nvSpPr>
          <p:cNvPr id="6" name="文本框 5"/>
          <p:cNvSpPr txBox="1"/>
          <p:nvPr/>
        </p:nvSpPr>
        <p:spPr>
          <a:xfrm>
            <a:off x="370840" y="3512185"/>
            <a:ext cx="2019935" cy="521969"/>
          </a:xfrm>
          <a:prstGeom prst="homePlate">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a:r>
              <a:rPr lang="en-US" altLang="zh-CN" sz="2800"/>
              <a:t>2035</a:t>
            </a:r>
            <a:endParaRPr lang="en-US" altLang="zh-CN" sz="2800"/>
          </a:p>
        </p:txBody>
      </p:sp>
      <p:sp>
        <p:nvSpPr>
          <p:cNvPr id="7" name="文本框 6"/>
          <p:cNvSpPr txBox="1"/>
          <p:nvPr/>
        </p:nvSpPr>
        <p:spPr>
          <a:xfrm>
            <a:off x="2943860" y="3512185"/>
            <a:ext cx="8896985" cy="645160"/>
          </a:xfrm>
          <a:prstGeom prst="rect">
            <a:avLst/>
          </a:prstGeom>
          <a:noFill/>
        </p:spPr>
        <p:txBody>
          <a:bodyPr wrap="square" rtlCol="0" anchor="t">
            <a:spAutoFit/>
          </a:bodyPr>
          <a:lstStyle/>
          <a:p>
            <a:pPr lvl="0" algn="l">
              <a:lnSpc>
                <a:spcPct val="150000"/>
              </a:lnSpc>
              <a:buClrTx/>
              <a:buSzTx/>
              <a:buFontTx/>
            </a:pPr>
            <a:r>
              <a:rPr lang="zh-CN" altLang="en-US" sz="2400" b="1" dirty="0" smtClean="0">
                <a:latin typeface="黑体" panose="02010609060101010101" charset="-122"/>
                <a:ea typeface="黑体" panose="02010609060101010101" charset="-122"/>
                <a:sym typeface="+mn-ea"/>
              </a:rPr>
              <a:t>各方面制度更加完善，</a:t>
            </a:r>
            <a:r>
              <a:rPr lang="zh-CN" altLang="en-US" sz="2400" b="1" dirty="0" smtClean="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基本实现国家治理体系和治理能力现代化；</a:t>
            </a:r>
            <a:endParaRPr lang="zh-CN" altLang="en-US" sz="2400" b="1" dirty="0" smtClean="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endParaRPr>
          </a:p>
        </p:txBody>
      </p:sp>
      <p:sp>
        <p:nvSpPr>
          <p:cNvPr id="8" name="文本框 7"/>
          <p:cNvSpPr txBox="1"/>
          <p:nvPr/>
        </p:nvSpPr>
        <p:spPr>
          <a:xfrm>
            <a:off x="467995" y="5034915"/>
            <a:ext cx="2019935" cy="521969"/>
          </a:xfrm>
          <a:prstGeom prst="homePlate">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pPr algn="ctr"/>
            <a:r>
              <a:rPr lang="en-US" altLang="zh-CN" sz="2800"/>
              <a:t>2049</a:t>
            </a:r>
            <a:endParaRPr lang="en-US" altLang="zh-CN" sz="28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5" grpId="1"/>
      <p:bldP spid="7" grpId="0"/>
      <p:bldP spid="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圆角矩形 33"/>
          <p:cNvSpPr/>
          <p:nvPr/>
        </p:nvSpPr>
        <p:spPr>
          <a:xfrm>
            <a:off x="9810115" y="5068570"/>
            <a:ext cx="1910080" cy="164719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33" name="圆角矩形 32"/>
          <p:cNvSpPr/>
          <p:nvPr/>
        </p:nvSpPr>
        <p:spPr>
          <a:xfrm>
            <a:off x="7483475" y="5191760"/>
            <a:ext cx="1697355" cy="149923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32" name="圆角矩形 31"/>
          <p:cNvSpPr/>
          <p:nvPr/>
        </p:nvSpPr>
        <p:spPr>
          <a:xfrm>
            <a:off x="5236210" y="5191760"/>
            <a:ext cx="1620520" cy="149923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31" name="圆角矩形 30"/>
          <p:cNvSpPr/>
          <p:nvPr/>
        </p:nvSpPr>
        <p:spPr>
          <a:xfrm>
            <a:off x="2647950" y="5191760"/>
            <a:ext cx="1934210" cy="149923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30" name="圆角矩形 29"/>
          <p:cNvSpPr/>
          <p:nvPr/>
        </p:nvSpPr>
        <p:spPr>
          <a:xfrm>
            <a:off x="337820" y="5191760"/>
            <a:ext cx="1877060" cy="147256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29" name="圆角矩形 28"/>
          <p:cNvSpPr/>
          <p:nvPr/>
        </p:nvSpPr>
        <p:spPr>
          <a:xfrm>
            <a:off x="9180830" y="3470910"/>
            <a:ext cx="1870075" cy="147256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28" name="圆角矩形 27"/>
          <p:cNvSpPr/>
          <p:nvPr/>
        </p:nvSpPr>
        <p:spPr>
          <a:xfrm>
            <a:off x="6341110" y="3526155"/>
            <a:ext cx="1884045" cy="144589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27" name="圆角矩形 26"/>
          <p:cNvSpPr/>
          <p:nvPr/>
        </p:nvSpPr>
        <p:spPr>
          <a:xfrm>
            <a:off x="3482975" y="3554730"/>
            <a:ext cx="2150745" cy="141732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26" name="圆角矩形 25"/>
          <p:cNvSpPr/>
          <p:nvPr/>
        </p:nvSpPr>
        <p:spPr>
          <a:xfrm>
            <a:off x="848995" y="3510915"/>
            <a:ext cx="1970405" cy="150558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25" name="圆角矩形 24"/>
          <p:cNvSpPr/>
          <p:nvPr/>
        </p:nvSpPr>
        <p:spPr>
          <a:xfrm>
            <a:off x="9022715" y="1738630"/>
            <a:ext cx="1870075" cy="145605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24" name="圆角矩形 23"/>
          <p:cNvSpPr/>
          <p:nvPr/>
        </p:nvSpPr>
        <p:spPr>
          <a:xfrm>
            <a:off x="6075045" y="1703070"/>
            <a:ext cx="2150110" cy="152781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23" name="圆角矩形 22"/>
          <p:cNvSpPr/>
          <p:nvPr/>
        </p:nvSpPr>
        <p:spPr>
          <a:xfrm>
            <a:off x="789940" y="1697990"/>
            <a:ext cx="2029460" cy="160909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21" name="圆角矩形 20"/>
          <p:cNvSpPr/>
          <p:nvPr/>
        </p:nvSpPr>
        <p:spPr>
          <a:xfrm>
            <a:off x="3482975" y="1738630"/>
            <a:ext cx="1996440" cy="152781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2" name="文本框 1"/>
          <p:cNvSpPr txBox="1"/>
          <p:nvPr/>
        </p:nvSpPr>
        <p:spPr>
          <a:xfrm>
            <a:off x="-128905" y="1015365"/>
            <a:ext cx="12863830" cy="521970"/>
          </a:xfrm>
          <a:prstGeom prst="rect">
            <a:avLst/>
          </a:prstGeom>
          <a:noFill/>
        </p:spPr>
        <p:txBody>
          <a:bodyPr wrap="none" rtlCol="0" anchor="t">
            <a:spAutoFit/>
          </a:bodyPr>
          <a:lstStyle/>
          <a:p>
            <a:r>
              <a:rPr lang="zh-CN" altLang="en-US" sz="2400" b="1" dirty="0" smtClean="0">
                <a:solidFill>
                  <a:srgbClr val="FF0000"/>
                </a:solidFill>
                <a:latin typeface="微软雅黑" panose="020B0503020204020204" charset="-122"/>
                <a:ea typeface="微软雅黑" panose="020B0503020204020204" charset="-122"/>
                <a:sym typeface="+mn-ea"/>
              </a:rPr>
              <a:t>（四）为把我国的制度优势更好的转化为国家治理效能，提出坚持和完善“</a:t>
            </a:r>
            <a:r>
              <a:rPr lang="en-US" altLang="zh-CN" sz="2800" b="1" dirty="0" smtClean="0">
                <a:solidFill>
                  <a:srgbClr val="FF0000"/>
                </a:solidFill>
                <a:latin typeface="微软雅黑" panose="020B0503020204020204" charset="-122"/>
                <a:ea typeface="微软雅黑" panose="020B0503020204020204" charset="-122"/>
                <a:sym typeface="+mn-ea"/>
              </a:rPr>
              <a:t>13</a:t>
            </a:r>
            <a:r>
              <a:rPr lang="zh-CN" altLang="en-US" sz="2800" b="1" dirty="0" smtClean="0">
                <a:solidFill>
                  <a:srgbClr val="FF0000"/>
                </a:solidFill>
                <a:latin typeface="微软雅黑" panose="020B0503020204020204" charset="-122"/>
                <a:ea typeface="微软雅黑" panose="020B0503020204020204" charset="-122"/>
                <a:sym typeface="+mn-ea"/>
              </a:rPr>
              <a:t>个</a:t>
            </a:r>
            <a:r>
              <a:rPr lang="zh-CN" altLang="en-US" sz="2400" b="1" dirty="0" smtClean="0">
                <a:solidFill>
                  <a:srgbClr val="FF0000"/>
                </a:solidFill>
                <a:latin typeface="微软雅黑" panose="020B0503020204020204" charset="-122"/>
                <a:ea typeface="微软雅黑" panose="020B0503020204020204" charset="-122"/>
                <a:sym typeface="+mn-ea"/>
              </a:rPr>
              <a:t>制度体系”。</a:t>
            </a:r>
            <a:endParaRPr lang="zh-CN" altLang="en-US" sz="2400" b="1" dirty="0" smtClean="0">
              <a:solidFill>
                <a:srgbClr val="FF0000"/>
              </a:solidFill>
              <a:latin typeface="微软雅黑" panose="020B0503020204020204" charset="-122"/>
              <a:ea typeface="微软雅黑" panose="020B0503020204020204" charset="-122"/>
              <a:sym typeface="+mn-ea"/>
            </a:endParaRPr>
          </a:p>
        </p:txBody>
      </p:sp>
      <p:sp>
        <p:nvSpPr>
          <p:cNvPr id="3" name="文本框 2"/>
          <p:cNvSpPr txBox="1"/>
          <p:nvPr/>
        </p:nvSpPr>
        <p:spPr>
          <a:xfrm>
            <a:off x="831850" y="1713370"/>
            <a:ext cx="1816100" cy="1601826"/>
          </a:xfrm>
          <a:prstGeom prst="flowChartAlternateProcess">
            <a:avLst/>
          </a:prstGeom>
          <a:noFill/>
          <a:ln>
            <a:no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spAutoFit/>
          </a:bodyPr>
          <a:lstStyle/>
          <a:p>
            <a:pPr lvl="0" algn="just">
              <a:buClrTx/>
              <a:buSzTx/>
              <a:buFontTx/>
            </a:pPr>
            <a:r>
              <a:rPr lang="zh-CN" altLang="en-US" sz="2000" b="1" dirty="0">
                <a:solidFill>
                  <a:schemeClr val="accent1"/>
                </a:solidFill>
                <a:effectLst>
                  <a:outerShdw blurRad="38100" dist="25400" dir="5400000" algn="ctr" rotWithShape="0">
                    <a:srgbClr val="6E747A">
                      <a:alpha val="43000"/>
                    </a:srgbClr>
                  </a:outerShdw>
                </a:effectLst>
                <a:latin typeface="新宋体" panose="02010609030101010101" charset="-122"/>
                <a:ea typeface="新宋体" panose="02010609030101010101" charset="-122"/>
                <a:sym typeface="+mn-ea"/>
              </a:rPr>
              <a:t>党的领导制度体系</a:t>
            </a:r>
            <a:endParaRPr lang="zh-CN" altLang="en-US" sz="2000" b="1" dirty="0">
              <a:solidFill>
                <a:schemeClr val="accent1"/>
              </a:solidFill>
              <a:effectLst>
                <a:outerShdw blurRad="38100" dist="25400" dir="5400000" algn="ctr" rotWithShape="0">
                  <a:srgbClr val="6E747A">
                    <a:alpha val="43000"/>
                  </a:srgbClr>
                </a:outerShdw>
              </a:effectLst>
              <a:latin typeface="新宋体" panose="02010609030101010101" charset="-122"/>
              <a:ea typeface="新宋体" panose="02010609030101010101" charset="-122"/>
              <a:sym typeface="+mn-ea"/>
            </a:endParaRPr>
          </a:p>
          <a:p>
            <a:pPr lvl="0" algn="just">
              <a:buClrTx/>
              <a:buSzTx/>
              <a:buFontTx/>
            </a:pPr>
            <a:r>
              <a:rPr lang="en-US" altLang="zh-CN" sz="1600" b="1" dirty="0">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rPr>
              <a:t>(</a:t>
            </a:r>
            <a:r>
              <a:rPr lang="zh-CN" altLang="en-US" sz="1600" b="1" dirty="0" smtClean="0">
                <a:latin typeface="黑体" panose="02010609060101010101" charset="-122"/>
                <a:ea typeface="黑体" panose="02010609060101010101" charset="-122"/>
                <a:sym typeface="+mn-ea"/>
              </a:rPr>
              <a:t>提高党科学执政、民主执政、依法执政水平</a:t>
            </a:r>
            <a:endParaRPr lang="zh-CN" altLang="en-US" sz="16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5" name="文本框 4"/>
          <p:cNvSpPr txBox="1"/>
          <p:nvPr/>
        </p:nvSpPr>
        <p:spPr>
          <a:xfrm>
            <a:off x="3482975" y="1867218"/>
            <a:ext cx="1809750" cy="119888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spAutoFit/>
          </a:bodyPr>
          <a:lstStyle/>
          <a:p>
            <a:pPr lvl="0" algn="just">
              <a:buClrTx/>
              <a:buSzTx/>
              <a:buFontTx/>
            </a:pPr>
            <a:r>
              <a:rPr lang="zh-CN" altLang="en-US" sz="2000" b="1" dirty="0">
                <a:solidFill>
                  <a:schemeClr val="accent1"/>
                </a:solidFill>
                <a:effectLst>
                  <a:outerShdw blurRad="38100" dist="25400" dir="5400000" algn="ctr" rotWithShape="0">
                    <a:srgbClr val="6E747A">
                      <a:alpha val="43000"/>
                    </a:srgbClr>
                  </a:outerShdw>
                </a:effectLst>
                <a:latin typeface="新宋体" panose="02010609030101010101" charset="-122"/>
                <a:ea typeface="新宋体" panose="02010609030101010101" charset="-122"/>
                <a:sym typeface="+mn-ea"/>
              </a:rPr>
              <a:t>人民当家做主制度体系</a:t>
            </a:r>
            <a:r>
              <a:rPr lang="en-US" altLang="zh-CN" sz="1600" b="1" dirty="0">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rPr>
              <a:t>（</a:t>
            </a:r>
            <a:r>
              <a:rPr lang="en-US" altLang="zh-CN" sz="1600" b="1" dirty="0" err="1">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rPr>
              <a:t>发展社会主义民主政治</a:t>
            </a:r>
            <a:r>
              <a:rPr lang="en-US" altLang="zh-CN" sz="1600" b="1" dirty="0">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rPr>
              <a:t>）</a:t>
            </a:r>
            <a:endParaRPr lang="en-US" altLang="zh-CN" sz="1600" b="1" dirty="0">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endParaRPr>
          </a:p>
        </p:txBody>
      </p:sp>
      <p:sp>
        <p:nvSpPr>
          <p:cNvPr id="6" name="文本框 5"/>
          <p:cNvSpPr txBox="1"/>
          <p:nvPr/>
        </p:nvSpPr>
        <p:spPr>
          <a:xfrm>
            <a:off x="6075680" y="1867218"/>
            <a:ext cx="2149475" cy="119888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spAutoFit/>
          </a:bodyPr>
          <a:lstStyle/>
          <a:p>
            <a:pPr lvl="0" algn="just">
              <a:buClrTx/>
              <a:buSzTx/>
              <a:buFontTx/>
            </a:pPr>
            <a:r>
              <a:rPr lang="en-US" altLang="zh-CN" sz="2000" b="1">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rPr>
              <a:t>    </a:t>
            </a:r>
            <a:r>
              <a:rPr lang="zh-CN" altLang="en-US" sz="2000" b="1">
                <a:solidFill>
                  <a:schemeClr val="accent1"/>
                </a:solidFill>
                <a:effectLst>
                  <a:outerShdw blurRad="38100" dist="25400" dir="5400000" algn="ctr" rotWithShape="0">
                    <a:srgbClr val="6E747A">
                      <a:alpha val="43000"/>
                    </a:srgbClr>
                  </a:outerShdw>
                </a:effectLst>
                <a:latin typeface="新宋体" panose="02010609030101010101" charset="-122"/>
                <a:ea typeface="新宋体" panose="02010609030101010101" charset="-122"/>
                <a:sym typeface="+mn-ea"/>
              </a:rPr>
              <a:t>中国特色社会主义法治体系</a:t>
            </a:r>
            <a:r>
              <a:rPr lang="en-US" altLang="zh-CN" sz="1600" b="1">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rPr>
              <a:t>（提高党依法治国、依法执政能力）</a:t>
            </a:r>
            <a:endParaRPr lang="en-US" altLang="zh-CN" sz="1600" b="1">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endParaRPr>
          </a:p>
        </p:txBody>
      </p:sp>
      <p:sp>
        <p:nvSpPr>
          <p:cNvPr id="7" name="文本框 6"/>
          <p:cNvSpPr txBox="1"/>
          <p:nvPr/>
        </p:nvSpPr>
        <p:spPr>
          <a:xfrm>
            <a:off x="8916035" y="1818640"/>
            <a:ext cx="2083435" cy="119888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spAutoFit/>
          </a:bodyPr>
          <a:lstStyle/>
          <a:p>
            <a:pPr lvl="0" algn="just">
              <a:buClrTx/>
              <a:buSzTx/>
              <a:buFontTx/>
            </a:pPr>
            <a:r>
              <a:rPr lang="zh-CN" altLang="en-US" sz="2000" b="1">
                <a:solidFill>
                  <a:schemeClr val="accent1"/>
                </a:solidFill>
                <a:effectLst>
                  <a:outerShdw blurRad="38100" dist="25400" dir="5400000" algn="ctr" rotWithShape="0">
                    <a:srgbClr val="6E747A">
                      <a:alpha val="43000"/>
                    </a:srgbClr>
                  </a:outerShdw>
                </a:effectLst>
                <a:latin typeface="新宋体" panose="02010609030101010101" charset="-122"/>
                <a:ea typeface="新宋体" panose="02010609030101010101" charset="-122"/>
                <a:sym typeface="+mn-ea"/>
              </a:rPr>
              <a:t>中国特色社会主义行政体制</a:t>
            </a:r>
            <a:r>
              <a:rPr lang="en-US" altLang="zh-CN" sz="1600" b="1">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rPr>
              <a:t>（构建职责明确、依法行政的政府治理体系）</a:t>
            </a:r>
            <a:endParaRPr lang="en-US" altLang="zh-CN" sz="1600" b="1">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endParaRPr>
          </a:p>
        </p:txBody>
      </p:sp>
      <p:sp>
        <p:nvSpPr>
          <p:cNvPr id="8" name="文本框 7"/>
          <p:cNvSpPr txBox="1"/>
          <p:nvPr/>
        </p:nvSpPr>
        <p:spPr>
          <a:xfrm>
            <a:off x="1043305" y="3561715"/>
            <a:ext cx="1393190" cy="1506855"/>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spAutoFit/>
          </a:bodyPr>
          <a:lstStyle/>
          <a:p>
            <a:pPr lvl="0" algn="just">
              <a:buClrTx/>
              <a:buSzTx/>
              <a:buFontTx/>
            </a:pPr>
            <a:r>
              <a:rPr lang="zh-CN" altLang="en-US" sz="2000" b="1" dirty="0">
                <a:solidFill>
                  <a:schemeClr val="accent1"/>
                </a:solidFill>
                <a:effectLst>
                  <a:outerShdw blurRad="38100" dist="25400" dir="5400000" algn="ctr" rotWithShape="0">
                    <a:srgbClr val="6E747A">
                      <a:alpha val="43000"/>
                    </a:srgbClr>
                  </a:outerShdw>
                </a:effectLst>
                <a:latin typeface="新宋体" panose="02010609030101010101" charset="-122"/>
                <a:ea typeface="新宋体" panose="02010609030101010101" charset="-122"/>
                <a:sym typeface="+mn-ea"/>
              </a:rPr>
              <a:t>社会主义基本经济制度</a:t>
            </a:r>
            <a:r>
              <a:rPr lang="en-US" altLang="zh-CN" sz="1600" b="1" dirty="0">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rPr>
              <a:t>（</a:t>
            </a:r>
            <a:r>
              <a:rPr lang="en-US" altLang="zh-CN" sz="1600" b="1" dirty="0" err="1">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rPr>
              <a:t>推动经济高质量发展</a:t>
            </a:r>
            <a:r>
              <a:rPr lang="en-US" altLang="zh-CN" sz="1600" b="1" dirty="0">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rPr>
              <a:t>）</a:t>
            </a:r>
            <a:endParaRPr lang="en-US" altLang="zh-CN" sz="1600" b="1" dirty="0">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endParaRPr>
          </a:p>
        </p:txBody>
      </p:sp>
      <p:sp>
        <p:nvSpPr>
          <p:cNvPr id="9" name="文本框 8"/>
          <p:cNvSpPr txBox="1"/>
          <p:nvPr/>
        </p:nvSpPr>
        <p:spPr>
          <a:xfrm>
            <a:off x="3576320" y="3561398"/>
            <a:ext cx="2150745" cy="1506855"/>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spAutoFit/>
          </a:bodyPr>
          <a:lstStyle/>
          <a:p>
            <a:pPr lvl="0" algn="just">
              <a:buClrTx/>
              <a:buSzTx/>
              <a:buFontTx/>
            </a:pPr>
            <a:r>
              <a:rPr lang="zh-CN" altLang="en-US" sz="2000" b="1" dirty="0">
                <a:solidFill>
                  <a:schemeClr val="accent1"/>
                </a:solidFill>
                <a:effectLst>
                  <a:outerShdw blurRad="38100" dist="25400" dir="5400000" algn="ctr" rotWithShape="0">
                    <a:srgbClr val="6E747A">
                      <a:alpha val="43000"/>
                    </a:srgbClr>
                  </a:outerShdw>
                </a:effectLst>
                <a:latin typeface="新宋体" panose="02010609030101010101" charset="-122"/>
                <a:ea typeface="新宋体" panose="02010609030101010101" charset="-122"/>
                <a:sym typeface="+mn-ea"/>
              </a:rPr>
              <a:t>繁荣发展社会主义先进文化的制度</a:t>
            </a:r>
            <a:r>
              <a:rPr lang="en-US" altLang="zh-CN" sz="1600" b="1" dirty="0">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rPr>
              <a:t>（</a:t>
            </a:r>
            <a:r>
              <a:rPr lang="en-US" altLang="zh-CN" sz="1600" b="1" dirty="0" err="1">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rPr>
              <a:t>巩固全体人民团结奋斗的共同思想基础</a:t>
            </a:r>
            <a:r>
              <a:rPr lang="en-US" altLang="zh-CN" sz="1600" b="1" dirty="0">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rPr>
              <a:t>）</a:t>
            </a:r>
            <a:endParaRPr lang="en-US" altLang="zh-CN" sz="1600" b="1" dirty="0">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endParaRPr>
          </a:p>
        </p:txBody>
      </p:sp>
      <p:sp>
        <p:nvSpPr>
          <p:cNvPr id="10" name="文本框 9"/>
          <p:cNvSpPr txBox="1"/>
          <p:nvPr/>
        </p:nvSpPr>
        <p:spPr>
          <a:xfrm>
            <a:off x="6341110" y="3679508"/>
            <a:ext cx="1859915" cy="119888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spAutoFit/>
          </a:bodyPr>
          <a:lstStyle/>
          <a:p>
            <a:pPr lvl="0" algn="just">
              <a:buClrTx/>
              <a:buSzTx/>
              <a:buFontTx/>
            </a:pPr>
            <a:r>
              <a:rPr lang="zh-CN" altLang="en-US" sz="2000" b="1">
                <a:solidFill>
                  <a:schemeClr val="accent1"/>
                </a:solidFill>
                <a:effectLst>
                  <a:outerShdw blurRad="38100" dist="25400" dir="5400000" algn="ctr" rotWithShape="0">
                    <a:srgbClr val="6E747A">
                      <a:alpha val="43000"/>
                    </a:srgbClr>
                  </a:outerShdw>
                </a:effectLst>
                <a:latin typeface="新宋体" panose="02010609030101010101" charset="-122"/>
                <a:ea typeface="新宋体" panose="02010609030101010101" charset="-122"/>
                <a:sym typeface="+mn-ea"/>
              </a:rPr>
              <a:t>统筹城乡的民生保障制度</a:t>
            </a:r>
            <a:r>
              <a:rPr lang="en-US" altLang="zh-CN" sz="1600" b="1">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rPr>
              <a:t>（满足人民日益增长的美好生活需要）</a:t>
            </a:r>
            <a:endParaRPr lang="en-US" altLang="zh-CN" sz="1600" b="1">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endParaRPr>
          </a:p>
        </p:txBody>
      </p:sp>
      <p:sp>
        <p:nvSpPr>
          <p:cNvPr id="11" name="文本框 10"/>
          <p:cNvSpPr txBox="1"/>
          <p:nvPr/>
        </p:nvSpPr>
        <p:spPr>
          <a:xfrm>
            <a:off x="9180830" y="3562033"/>
            <a:ext cx="1818640" cy="1260475"/>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spAutoFit/>
          </a:bodyPr>
          <a:lstStyle/>
          <a:p>
            <a:pPr lvl="0" algn="just">
              <a:buClrTx/>
              <a:buSzTx/>
              <a:buFontTx/>
            </a:pPr>
            <a:r>
              <a:rPr lang="zh-CN" altLang="en-US" sz="2000" b="1">
                <a:solidFill>
                  <a:schemeClr val="accent1"/>
                </a:solidFill>
                <a:effectLst>
                  <a:outerShdw blurRad="38100" dist="25400" dir="5400000" algn="ctr" rotWithShape="0">
                    <a:srgbClr val="6E747A">
                      <a:alpha val="43000"/>
                    </a:srgbClr>
                  </a:outerShdw>
                </a:effectLst>
                <a:latin typeface="新宋体" panose="02010609030101010101" charset="-122"/>
                <a:ea typeface="新宋体" panose="02010609030101010101" charset="-122"/>
                <a:sym typeface="+mn-ea"/>
              </a:rPr>
              <a:t>共建共治共享的社会治理制度</a:t>
            </a:r>
            <a:r>
              <a:rPr lang="en-US" altLang="zh-CN" sz="1600" b="1">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rPr>
              <a:t>（保持社会稳定、维护国家安全）</a:t>
            </a:r>
            <a:endParaRPr lang="en-US" altLang="zh-CN" sz="1600" b="1">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endParaRPr>
          </a:p>
        </p:txBody>
      </p:sp>
      <p:sp>
        <p:nvSpPr>
          <p:cNvPr id="12" name="文本框 11"/>
          <p:cNvSpPr txBox="1"/>
          <p:nvPr/>
        </p:nvSpPr>
        <p:spPr>
          <a:xfrm>
            <a:off x="337820" y="5451475"/>
            <a:ext cx="1751965" cy="953135"/>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spAutoFit/>
          </a:bodyPr>
          <a:lstStyle/>
          <a:p>
            <a:pPr lvl="0" algn="just">
              <a:buClrTx/>
              <a:buSzTx/>
              <a:buFontTx/>
            </a:pPr>
            <a:r>
              <a:rPr lang="zh-CN" altLang="en-US" sz="2000" b="1" dirty="0">
                <a:solidFill>
                  <a:schemeClr val="accent1"/>
                </a:solidFill>
                <a:effectLst>
                  <a:outerShdw blurRad="38100" dist="25400" dir="5400000" algn="ctr" rotWithShape="0">
                    <a:srgbClr val="6E747A">
                      <a:alpha val="43000"/>
                    </a:srgbClr>
                  </a:outerShdw>
                </a:effectLst>
                <a:latin typeface="新宋体" panose="02010609030101010101" charset="-122"/>
                <a:ea typeface="新宋体" panose="02010609030101010101" charset="-122"/>
                <a:sym typeface="+mn-ea"/>
              </a:rPr>
              <a:t>生态文明制度体系</a:t>
            </a:r>
            <a:r>
              <a:rPr lang="en-US" altLang="zh-CN" sz="1600" b="1" dirty="0">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rPr>
              <a:t>（</a:t>
            </a:r>
            <a:r>
              <a:rPr lang="en-US" altLang="zh-CN" sz="1600" b="1" dirty="0" err="1">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rPr>
              <a:t>促进人与自然和谐共生</a:t>
            </a:r>
            <a:r>
              <a:rPr lang="en-US" altLang="zh-CN" sz="1600" b="1" dirty="0">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rPr>
              <a:t>）</a:t>
            </a:r>
            <a:endParaRPr lang="en-US" altLang="zh-CN" sz="1600" b="1" dirty="0">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endParaRPr>
          </a:p>
        </p:txBody>
      </p:sp>
      <p:sp>
        <p:nvSpPr>
          <p:cNvPr id="13" name="文本框 12"/>
          <p:cNvSpPr txBox="1"/>
          <p:nvPr/>
        </p:nvSpPr>
        <p:spPr>
          <a:xfrm>
            <a:off x="2647950" y="5270500"/>
            <a:ext cx="1971040" cy="144526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spAutoFit/>
          </a:bodyPr>
          <a:lstStyle/>
          <a:p>
            <a:pPr lvl="0" algn="just">
              <a:buClrTx/>
              <a:buSzTx/>
              <a:buFontTx/>
            </a:pPr>
            <a:r>
              <a:rPr lang="zh-CN" altLang="en-US" sz="2000" b="1">
                <a:solidFill>
                  <a:schemeClr val="accent1"/>
                </a:solidFill>
                <a:effectLst>
                  <a:outerShdw blurRad="38100" dist="25400" dir="5400000" algn="ctr" rotWithShape="0">
                    <a:srgbClr val="6E747A">
                      <a:alpha val="43000"/>
                    </a:srgbClr>
                  </a:outerShdw>
                </a:effectLst>
                <a:latin typeface="新宋体" panose="02010609030101010101" charset="-122"/>
                <a:ea typeface="新宋体" panose="02010609030101010101" charset="-122"/>
                <a:sym typeface="+mn-ea"/>
              </a:rPr>
              <a:t>党对人民军队的绝对领导制度</a:t>
            </a:r>
            <a:r>
              <a:rPr lang="en-US" altLang="zh-CN" sz="1600" b="1">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rPr>
              <a:t>（确保人民军队忠实履行新时代使命任务）</a:t>
            </a:r>
            <a:endParaRPr lang="en-US" altLang="zh-CN" sz="1600" b="1">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endParaRPr>
          </a:p>
        </p:txBody>
      </p:sp>
      <p:sp>
        <p:nvSpPr>
          <p:cNvPr id="14" name="文本框 13"/>
          <p:cNvSpPr txBox="1"/>
          <p:nvPr/>
        </p:nvSpPr>
        <p:spPr>
          <a:xfrm>
            <a:off x="9926425" y="5269770"/>
            <a:ext cx="1631950" cy="954107"/>
          </a:xfrm>
          <a:prstGeom prst="rect">
            <a:avLst/>
          </a:prstGeom>
          <a:ln>
            <a:no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spAutoFit/>
          </a:bodyPr>
          <a:lstStyle/>
          <a:p>
            <a:pPr lvl="0" algn="just">
              <a:buClrTx/>
              <a:buSzTx/>
              <a:buFontTx/>
            </a:pPr>
            <a:r>
              <a:rPr lang="zh-CN" altLang="en-US" sz="2000" b="1" dirty="0">
                <a:solidFill>
                  <a:schemeClr val="accent1"/>
                </a:solidFill>
                <a:effectLst>
                  <a:outerShdw blurRad="38100" dist="25400" dir="5400000" algn="ctr" rotWithShape="0">
                    <a:srgbClr val="6E747A">
                      <a:alpha val="43000"/>
                    </a:srgbClr>
                  </a:outerShdw>
                </a:effectLst>
                <a:latin typeface="新宋体" panose="02010609030101010101" charset="-122"/>
                <a:ea typeface="新宋体" panose="02010609030101010101" charset="-122"/>
                <a:sym typeface="+mn-ea"/>
              </a:rPr>
              <a:t>“一国两制”制度体系</a:t>
            </a:r>
            <a:r>
              <a:rPr lang="en-US" altLang="zh-CN" sz="1600" b="1" dirty="0">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rPr>
              <a:t>（</a:t>
            </a:r>
            <a:r>
              <a:rPr lang="en-US" altLang="zh-CN" sz="1600" b="1" dirty="0" err="1">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rPr>
              <a:t>推进祖国和平统一</a:t>
            </a:r>
            <a:r>
              <a:rPr lang="en-US" altLang="zh-CN" sz="1600" b="1" dirty="0">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rPr>
              <a:t>）</a:t>
            </a:r>
            <a:endParaRPr lang="en-US" altLang="zh-CN" sz="1600" b="1" dirty="0">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endParaRPr>
          </a:p>
        </p:txBody>
      </p:sp>
      <p:sp>
        <p:nvSpPr>
          <p:cNvPr id="15" name="文本框 14"/>
          <p:cNvSpPr txBox="1"/>
          <p:nvPr/>
        </p:nvSpPr>
        <p:spPr>
          <a:xfrm>
            <a:off x="5235575" y="5393690"/>
            <a:ext cx="1620520" cy="1260475"/>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spAutoFit/>
          </a:bodyPr>
          <a:lstStyle/>
          <a:p>
            <a:pPr lvl="0" algn="just">
              <a:buClrTx/>
              <a:buSzTx/>
              <a:buFontTx/>
            </a:pPr>
            <a:r>
              <a:rPr lang="zh-CN" altLang="en-US" sz="2000" b="1">
                <a:solidFill>
                  <a:schemeClr val="accent1"/>
                </a:solidFill>
                <a:effectLst>
                  <a:outerShdw blurRad="38100" dist="25400" dir="5400000" algn="ctr" rotWithShape="0">
                    <a:srgbClr val="6E747A">
                      <a:alpha val="43000"/>
                    </a:srgbClr>
                  </a:outerShdw>
                </a:effectLst>
                <a:latin typeface="新宋体" panose="02010609030101010101" charset="-122"/>
                <a:ea typeface="新宋体" panose="02010609030101010101" charset="-122"/>
                <a:sym typeface="+mn-ea"/>
              </a:rPr>
              <a:t>独立自主的和平外交政策</a:t>
            </a:r>
            <a:r>
              <a:rPr lang="en-US" altLang="zh-CN" sz="1600" b="1">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rPr>
              <a:t>（推动构建人类命运共同体）</a:t>
            </a:r>
            <a:endParaRPr lang="en-US" altLang="zh-CN" sz="1600" b="1">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endParaRPr>
          </a:p>
        </p:txBody>
      </p:sp>
      <p:sp>
        <p:nvSpPr>
          <p:cNvPr id="17" name="文本框 16"/>
          <p:cNvSpPr txBox="1"/>
          <p:nvPr/>
        </p:nvSpPr>
        <p:spPr>
          <a:xfrm>
            <a:off x="7654735" y="5225121"/>
            <a:ext cx="1358900" cy="1445260"/>
          </a:xfrm>
          <a:prstGeom prst="rect">
            <a:avLst/>
          </a:prstGeom>
          <a:ln>
            <a:noFill/>
          </a:ln>
        </p:spPr>
        <p:style>
          <a:lnRef idx="2">
            <a:schemeClr val="accent6"/>
          </a:lnRef>
          <a:fillRef idx="1">
            <a:schemeClr val="lt1"/>
          </a:fillRef>
          <a:effectRef idx="0">
            <a:schemeClr val="accent6"/>
          </a:effectRef>
          <a:fontRef idx="minor">
            <a:schemeClr val="dk1"/>
          </a:fontRef>
        </p:style>
        <p:txBody>
          <a:bodyPr vertOverflow="overflow" horzOverflow="overflow" vert="horz" wrap="square" numCol="1" spcCol="0" rtlCol="0" fromWordArt="0" anchor="ctr" anchorCtr="0" forceAA="0" compatLnSpc="1">
            <a:spAutoFit/>
          </a:bodyPr>
          <a:lstStyle/>
          <a:p>
            <a:pPr lvl="0" algn="just">
              <a:buClrTx/>
              <a:buSzTx/>
              <a:buFontTx/>
            </a:pPr>
            <a:r>
              <a:rPr lang="zh-CN" altLang="en-US" sz="2000" b="1">
                <a:solidFill>
                  <a:schemeClr val="accent1"/>
                </a:solidFill>
                <a:effectLst>
                  <a:outerShdw blurRad="38100" dist="25400" dir="5400000" algn="ctr" rotWithShape="0">
                    <a:srgbClr val="6E747A">
                      <a:alpha val="43000"/>
                    </a:srgbClr>
                  </a:outerShdw>
                </a:effectLst>
                <a:latin typeface="新宋体" panose="02010609030101010101" charset="-122"/>
                <a:ea typeface="新宋体" panose="02010609030101010101" charset="-122"/>
                <a:sym typeface="+mn-ea"/>
              </a:rPr>
              <a:t>党和国家监督体系</a:t>
            </a:r>
            <a:r>
              <a:rPr lang="en-US" altLang="zh-CN" sz="1600" b="1">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rPr>
              <a:t>（强化对权力运行的制约和监督）</a:t>
            </a:r>
            <a:endParaRPr lang="en-US" altLang="zh-CN" sz="1600" b="1">
              <a:solidFill>
                <a:schemeClr val="tx1"/>
              </a:solidFill>
              <a:effectLst>
                <a:outerShdw blurRad="38100" dist="19050" dir="2700000" algn="tl" rotWithShape="0">
                  <a:schemeClr val="dk1">
                    <a:alpha val="40000"/>
                  </a:schemeClr>
                </a:outerShdw>
              </a:effectLst>
              <a:latin typeface="新宋体" panose="02010609030101010101" charset="-122"/>
              <a:ea typeface="新宋体" panose="02010609030101010101" charset="-122"/>
              <a:sym typeface="+mn-ea"/>
            </a:endParaRPr>
          </a:p>
        </p:txBody>
      </p:sp>
      <p:sp>
        <p:nvSpPr>
          <p:cNvPr id="20" name="文本框 19"/>
          <p:cNvSpPr txBox="1"/>
          <p:nvPr/>
        </p:nvSpPr>
        <p:spPr>
          <a:xfrm>
            <a:off x="1852930" y="647065"/>
            <a:ext cx="331470" cy="3683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en-US" altLang="zh-CN"/>
              <a:t>1</a:t>
            </a:r>
            <a:endParaRPr lang="en-US" altLang="zh-CN"/>
          </a:p>
        </p:txBody>
      </p:sp>
      <p:sp>
        <p:nvSpPr>
          <p:cNvPr id="35" name="文本框 34"/>
          <p:cNvSpPr txBox="1"/>
          <p:nvPr/>
        </p:nvSpPr>
        <p:spPr>
          <a:xfrm>
            <a:off x="443865" y="3266440"/>
            <a:ext cx="11203940" cy="11988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zh-CN" altLang="en-US" sz="3200" b="1" dirty="0" smtClean="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全会强调，坚持和完善中国特色社会主义制度、推进国家治理体系和治理能力现代化，是全党的一项重大</a:t>
            </a:r>
            <a:r>
              <a:rPr lang="zh-CN" altLang="en-US" sz="4000" b="1" dirty="0" smtClean="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战略任务</a:t>
            </a:r>
            <a:r>
              <a:rPr lang="zh-CN" altLang="en-US" sz="3200" b="1" dirty="0" smtClean="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a:t>
            </a:r>
            <a:endParaRPr lang="zh-CN" altLang="en-US" sz="3200" b="1" dirty="0" smtClean="0">
              <a:solidFill>
                <a:schemeClr val="tx1"/>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ppt_x"/>
                                          </p:val>
                                        </p:tav>
                                        <p:tav tm="100000">
                                          <p:val>
                                            <p:strVal val="#ppt_x"/>
                                          </p:val>
                                        </p:tav>
                                      </p:tavLst>
                                    </p:anim>
                                    <p:anim calcmode="lin" valueType="num">
                                      <p:cBhvr additive="base">
                                        <p:cTn id="2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ppt_x"/>
                                          </p:val>
                                        </p:tav>
                                        <p:tav tm="100000">
                                          <p:val>
                                            <p:strVal val="#ppt_x"/>
                                          </p:val>
                                        </p:tav>
                                      </p:tavLst>
                                    </p:anim>
                                    <p:anim calcmode="lin" valueType="num">
                                      <p:cBhvr additive="base">
                                        <p:cTn id="38" dur="500" fill="hold"/>
                                        <p:tgtEl>
                                          <p:spTgt spid="2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ppt_x"/>
                                          </p:val>
                                        </p:tav>
                                        <p:tav tm="100000">
                                          <p:val>
                                            <p:strVal val="#ppt_x"/>
                                          </p:val>
                                        </p:tav>
                                      </p:tavLst>
                                    </p:anim>
                                    <p:anim calcmode="lin" valueType="num">
                                      <p:cBhvr additive="base">
                                        <p:cTn id="4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500" fill="hold"/>
                                        <p:tgtEl>
                                          <p:spTgt spid="26"/>
                                        </p:tgtEl>
                                        <p:attrNameLst>
                                          <p:attrName>ppt_x</p:attrName>
                                        </p:attrNameLst>
                                      </p:cBhvr>
                                      <p:tavLst>
                                        <p:tav tm="0">
                                          <p:val>
                                            <p:strVal val="#ppt_x"/>
                                          </p:val>
                                        </p:tav>
                                        <p:tav tm="100000">
                                          <p:val>
                                            <p:strVal val="#ppt_x"/>
                                          </p:val>
                                        </p:tav>
                                      </p:tavLst>
                                    </p:anim>
                                    <p:anim calcmode="lin" valueType="num">
                                      <p:cBhvr additive="base">
                                        <p:cTn id="48" dur="500" fill="hold"/>
                                        <p:tgtEl>
                                          <p:spTgt spid="26"/>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 calcmode="lin" valueType="num">
                                      <p:cBhvr additive="base">
                                        <p:cTn id="51" dur="500" fill="hold"/>
                                        <p:tgtEl>
                                          <p:spTgt spid="8"/>
                                        </p:tgtEl>
                                        <p:attrNameLst>
                                          <p:attrName>ppt_x</p:attrName>
                                        </p:attrNameLst>
                                      </p:cBhvr>
                                      <p:tavLst>
                                        <p:tav tm="0">
                                          <p:val>
                                            <p:strVal val="#ppt_x"/>
                                          </p:val>
                                        </p:tav>
                                        <p:tav tm="100000">
                                          <p:val>
                                            <p:strVal val="#ppt_x"/>
                                          </p:val>
                                        </p:tav>
                                      </p:tavLst>
                                    </p:anim>
                                    <p:anim calcmode="lin" valueType="num">
                                      <p:cBhvr additive="base">
                                        <p:cTn id="5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additive="base">
                                        <p:cTn id="57" dur="500" fill="hold"/>
                                        <p:tgtEl>
                                          <p:spTgt spid="9"/>
                                        </p:tgtEl>
                                        <p:attrNameLst>
                                          <p:attrName>ppt_x</p:attrName>
                                        </p:attrNameLst>
                                      </p:cBhvr>
                                      <p:tavLst>
                                        <p:tav tm="0">
                                          <p:val>
                                            <p:strVal val="#ppt_x"/>
                                          </p:val>
                                        </p:tav>
                                        <p:tav tm="100000">
                                          <p:val>
                                            <p:strVal val="#ppt_x"/>
                                          </p:val>
                                        </p:tav>
                                      </p:tavLst>
                                    </p:anim>
                                    <p:anim calcmode="lin" valueType="num">
                                      <p:cBhvr additive="base">
                                        <p:cTn id="58" dur="500" fill="hold"/>
                                        <p:tgtEl>
                                          <p:spTgt spid="9"/>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500" fill="hold"/>
                                        <p:tgtEl>
                                          <p:spTgt spid="27"/>
                                        </p:tgtEl>
                                        <p:attrNameLst>
                                          <p:attrName>ppt_x</p:attrName>
                                        </p:attrNameLst>
                                      </p:cBhvr>
                                      <p:tavLst>
                                        <p:tav tm="0">
                                          <p:val>
                                            <p:strVal val="#ppt_x"/>
                                          </p:val>
                                        </p:tav>
                                        <p:tav tm="100000">
                                          <p:val>
                                            <p:strVal val="#ppt_x"/>
                                          </p:val>
                                        </p:tav>
                                      </p:tavLst>
                                    </p:anim>
                                    <p:anim calcmode="lin" valueType="num">
                                      <p:cBhvr additive="base">
                                        <p:cTn id="6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500" fill="hold"/>
                                        <p:tgtEl>
                                          <p:spTgt spid="10"/>
                                        </p:tgtEl>
                                        <p:attrNameLst>
                                          <p:attrName>ppt_x</p:attrName>
                                        </p:attrNameLst>
                                      </p:cBhvr>
                                      <p:tavLst>
                                        <p:tav tm="0">
                                          <p:val>
                                            <p:strVal val="#ppt_x"/>
                                          </p:val>
                                        </p:tav>
                                        <p:tav tm="100000">
                                          <p:val>
                                            <p:strVal val="#ppt_x"/>
                                          </p:val>
                                        </p:tav>
                                      </p:tavLst>
                                    </p:anim>
                                    <p:anim calcmode="lin" valueType="num">
                                      <p:cBhvr additive="base">
                                        <p:cTn id="68" dur="500" fill="hold"/>
                                        <p:tgtEl>
                                          <p:spTgt spid="10"/>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8"/>
                                        </p:tgtEl>
                                        <p:attrNameLst>
                                          <p:attrName>style.visibility</p:attrName>
                                        </p:attrNameLst>
                                      </p:cBhvr>
                                      <p:to>
                                        <p:strVal val="visible"/>
                                      </p:to>
                                    </p:set>
                                    <p:anim calcmode="lin" valueType="num">
                                      <p:cBhvr additive="base">
                                        <p:cTn id="71" dur="500" fill="hold"/>
                                        <p:tgtEl>
                                          <p:spTgt spid="28"/>
                                        </p:tgtEl>
                                        <p:attrNameLst>
                                          <p:attrName>ppt_x</p:attrName>
                                        </p:attrNameLst>
                                      </p:cBhvr>
                                      <p:tavLst>
                                        <p:tav tm="0">
                                          <p:val>
                                            <p:strVal val="#ppt_x"/>
                                          </p:val>
                                        </p:tav>
                                        <p:tav tm="100000">
                                          <p:val>
                                            <p:strVal val="#ppt_x"/>
                                          </p:val>
                                        </p:tav>
                                      </p:tavLst>
                                    </p:anim>
                                    <p:anim calcmode="lin" valueType="num">
                                      <p:cBhvr additive="base">
                                        <p:cTn id="7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11"/>
                                        </p:tgtEl>
                                        <p:attrNameLst>
                                          <p:attrName>style.visibility</p:attrName>
                                        </p:attrNameLst>
                                      </p:cBhvr>
                                      <p:to>
                                        <p:strVal val="visible"/>
                                      </p:to>
                                    </p:set>
                                    <p:anim calcmode="lin" valueType="num">
                                      <p:cBhvr additive="base">
                                        <p:cTn id="77" dur="500" fill="hold"/>
                                        <p:tgtEl>
                                          <p:spTgt spid="11"/>
                                        </p:tgtEl>
                                        <p:attrNameLst>
                                          <p:attrName>ppt_x</p:attrName>
                                        </p:attrNameLst>
                                      </p:cBhvr>
                                      <p:tavLst>
                                        <p:tav tm="0">
                                          <p:val>
                                            <p:strVal val="#ppt_x"/>
                                          </p:val>
                                        </p:tav>
                                        <p:tav tm="100000">
                                          <p:val>
                                            <p:strVal val="#ppt_x"/>
                                          </p:val>
                                        </p:tav>
                                      </p:tavLst>
                                    </p:anim>
                                    <p:anim calcmode="lin" valueType="num">
                                      <p:cBhvr additive="base">
                                        <p:cTn id="78" dur="500" fill="hold"/>
                                        <p:tgtEl>
                                          <p:spTgt spid="11"/>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ppt_x"/>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30"/>
                                        </p:tgtEl>
                                        <p:attrNameLst>
                                          <p:attrName>style.visibility</p:attrName>
                                        </p:attrNameLst>
                                      </p:cBhvr>
                                      <p:to>
                                        <p:strVal val="visible"/>
                                      </p:to>
                                    </p:set>
                                    <p:anim calcmode="lin" valueType="num">
                                      <p:cBhvr additive="base">
                                        <p:cTn id="87" dur="500" fill="hold"/>
                                        <p:tgtEl>
                                          <p:spTgt spid="30"/>
                                        </p:tgtEl>
                                        <p:attrNameLst>
                                          <p:attrName>ppt_x</p:attrName>
                                        </p:attrNameLst>
                                      </p:cBhvr>
                                      <p:tavLst>
                                        <p:tav tm="0">
                                          <p:val>
                                            <p:strVal val="#ppt_x"/>
                                          </p:val>
                                        </p:tav>
                                        <p:tav tm="100000">
                                          <p:val>
                                            <p:strVal val="#ppt_x"/>
                                          </p:val>
                                        </p:tav>
                                      </p:tavLst>
                                    </p:anim>
                                    <p:anim calcmode="lin" valueType="num">
                                      <p:cBhvr additive="base">
                                        <p:cTn id="88" dur="500" fill="hold"/>
                                        <p:tgtEl>
                                          <p:spTgt spid="30"/>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12"/>
                                        </p:tgtEl>
                                        <p:attrNameLst>
                                          <p:attrName>style.visibility</p:attrName>
                                        </p:attrNameLst>
                                      </p:cBhvr>
                                      <p:to>
                                        <p:strVal val="visible"/>
                                      </p:to>
                                    </p:set>
                                    <p:anim calcmode="lin" valueType="num">
                                      <p:cBhvr additive="base">
                                        <p:cTn id="91" dur="500" fill="hold"/>
                                        <p:tgtEl>
                                          <p:spTgt spid="12"/>
                                        </p:tgtEl>
                                        <p:attrNameLst>
                                          <p:attrName>ppt_x</p:attrName>
                                        </p:attrNameLst>
                                      </p:cBhvr>
                                      <p:tavLst>
                                        <p:tav tm="0">
                                          <p:val>
                                            <p:strVal val="#ppt_x"/>
                                          </p:val>
                                        </p:tav>
                                        <p:tav tm="100000">
                                          <p:val>
                                            <p:strVal val="#ppt_x"/>
                                          </p:val>
                                        </p:tav>
                                      </p:tavLst>
                                    </p:anim>
                                    <p:anim calcmode="lin" valueType="num">
                                      <p:cBhvr additive="base">
                                        <p:cTn id="9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cBhvr additive="base">
                                        <p:cTn id="97" dur="500" fill="hold"/>
                                        <p:tgtEl>
                                          <p:spTgt spid="13"/>
                                        </p:tgtEl>
                                        <p:attrNameLst>
                                          <p:attrName>ppt_x</p:attrName>
                                        </p:attrNameLst>
                                      </p:cBhvr>
                                      <p:tavLst>
                                        <p:tav tm="0">
                                          <p:val>
                                            <p:strVal val="#ppt_x"/>
                                          </p:val>
                                        </p:tav>
                                        <p:tav tm="100000">
                                          <p:val>
                                            <p:strVal val="#ppt_x"/>
                                          </p:val>
                                        </p:tav>
                                      </p:tavLst>
                                    </p:anim>
                                    <p:anim calcmode="lin" valueType="num">
                                      <p:cBhvr additive="base">
                                        <p:cTn id="98" dur="500" fill="hold"/>
                                        <p:tgtEl>
                                          <p:spTgt spid="1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31"/>
                                        </p:tgtEl>
                                        <p:attrNameLst>
                                          <p:attrName>style.visibility</p:attrName>
                                        </p:attrNameLst>
                                      </p:cBhvr>
                                      <p:to>
                                        <p:strVal val="visible"/>
                                      </p:to>
                                    </p:set>
                                    <p:anim calcmode="lin" valueType="num">
                                      <p:cBhvr additive="base">
                                        <p:cTn id="101" dur="500" fill="hold"/>
                                        <p:tgtEl>
                                          <p:spTgt spid="31"/>
                                        </p:tgtEl>
                                        <p:attrNameLst>
                                          <p:attrName>ppt_x</p:attrName>
                                        </p:attrNameLst>
                                      </p:cBhvr>
                                      <p:tavLst>
                                        <p:tav tm="0">
                                          <p:val>
                                            <p:strVal val="#ppt_x"/>
                                          </p:val>
                                        </p:tav>
                                        <p:tav tm="100000">
                                          <p:val>
                                            <p:strVal val="#ppt_x"/>
                                          </p:val>
                                        </p:tav>
                                      </p:tavLst>
                                    </p:anim>
                                    <p:anim calcmode="lin" valueType="num">
                                      <p:cBhvr additive="base">
                                        <p:cTn id="10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 presetClass="entr" presetSubtype="4" fill="hold" grpId="0" nodeType="clickEffect">
                                  <p:stCondLst>
                                    <p:cond delay="0"/>
                                  </p:stCondLst>
                                  <p:childTnLst>
                                    <p:set>
                                      <p:cBhvr>
                                        <p:cTn id="106" dur="1" fill="hold">
                                          <p:stCondLst>
                                            <p:cond delay="0"/>
                                          </p:stCondLst>
                                        </p:cTn>
                                        <p:tgtEl>
                                          <p:spTgt spid="32"/>
                                        </p:tgtEl>
                                        <p:attrNameLst>
                                          <p:attrName>style.visibility</p:attrName>
                                        </p:attrNameLst>
                                      </p:cBhvr>
                                      <p:to>
                                        <p:strVal val="visible"/>
                                      </p:to>
                                    </p:set>
                                    <p:anim calcmode="lin" valueType="num">
                                      <p:cBhvr additive="base">
                                        <p:cTn id="107" dur="500" fill="hold"/>
                                        <p:tgtEl>
                                          <p:spTgt spid="32"/>
                                        </p:tgtEl>
                                        <p:attrNameLst>
                                          <p:attrName>ppt_x</p:attrName>
                                        </p:attrNameLst>
                                      </p:cBhvr>
                                      <p:tavLst>
                                        <p:tav tm="0">
                                          <p:val>
                                            <p:strVal val="#ppt_x"/>
                                          </p:val>
                                        </p:tav>
                                        <p:tav tm="100000">
                                          <p:val>
                                            <p:strVal val="#ppt_x"/>
                                          </p:val>
                                        </p:tav>
                                      </p:tavLst>
                                    </p:anim>
                                    <p:anim calcmode="lin" valueType="num">
                                      <p:cBhvr additive="base">
                                        <p:cTn id="108" dur="500" fill="hold"/>
                                        <p:tgtEl>
                                          <p:spTgt spid="32"/>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15"/>
                                        </p:tgtEl>
                                        <p:attrNameLst>
                                          <p:attrName>style.visibility</p:attrName>
                                        </p:attrNameLst>
                                      </p:cBhvr>
                                      <p:to>
                                        <p:strVal val="visible"/>
                                      </p:to>
                                    </p:set>
                                    <p:anim calcmode="lin" valueType="num">
                                      <p:cBhvr additive="base">
                                        <p:cTn id="111" dur="500" fill="hold"/>
                                        <p:tgtEl>
                                          <p:spTgt spid="15"/>
                                        </p:tgtEl>
                                        <p:attrNameLst>
                                          <p:attrName>ppt_x</p:attrName>
                                        </p:attrNameLst>
                                      </p:cBhvr>
                                      <p:tavLst>
                                        <p:tav tm="0">
                                          <p:val>
                                            <p:strVal val="#ppt_x"/>
                                          </p:val>
                                        </p:tav>
                                        <p:tav tm="100000">
                                          <p:val>
                                            <p:strVal val="#ppt_x"/>
                                          </p:val>
                                        </p:tav>
                                      </p:tavLst>
                                    </p:anim>
                                    <p:anim calcmode="lin" valueType="num">
                                      <p:cBhvr additive="base">
                                        <p:cTn id="11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2" presetClass="entr" presetSubtype="4" fill="hold" grpId="0" nodeType="clickEffect">
                                  <p:stCondLst>
                                    <p:cond delay="0"/>
                                  </p:stCondLst>
                                  <p:childTnLst>
                                    <p:set>
                                      <p:cBhvr>
                                        <p:cTn id="116" dur="1" fill="hold">
                                          <p:stCondLst>
                                            <p:cond delay="0"/>
                                          </p:stCondLst>
                                        </p:cTn>
                                        <p:tgtEl>
                                          <p:spTgt spid="14"/>
                                        </p:tgtEl>
                                        <p:attrNameLst>
                                          <p:attrName>style.visibility</p:attrName>
                                        </p:attrNameLst>
                                      </p:cBhvr>
                                      <p:to>
                                        <p:strVal val="visible"/>
                                      </p:to>
                                    </p:set>
                                    <p:anim calcmode="lin" valueType="num">
                                      <p:cBhvr additive="base">
                                        <p:cTn id="117" dur="500" fill="hold"/>
                                        <p:tgtEl>
                                          <p:spTgt spid="14"/>
                                        </p:tgtEl>
                                        <p:attrNameLst>
                                          <p:attrName>ppt_x</p:attrName>
                                        </p:attrNameLst>
                                      </p:cBhvr>
                                      <p:tavLst>
                                        <p:tav tm="0">
                                          <p:val>
                                            <p:strVal val="#ppt_x"/>
                                          </p:val>
                                        </p:tav>
                                        <p:tav tm="100000">
                                          <p:val>
                                            <p:strVal val="#ppt_x"/>
                                          </p:val>
                                        </p:tav>
                                      </p:tavLst>
                                    </p:anim>
                                    <p:anim calcmode="lin" valueType="num">
                                      <p:cBhvr additive="base">
                                        <p:cTn id="118" dur="500" fill="hold"/>
                                        <p:tgtEl>
                                          <p:spTgt spid="14"/>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0"/>
                                  </p:stCondLst>
                                  <p:childTnLst>
                                    <p:set>
                                      <p:cBhvr>
                                        <p:cTn id="120" dur="1" fill="hold">
                                          <p:stCondLst>
                                            <p:cond delay="0"/>
                                          </p:stCondLst>
                                        </p:cTn>
                                        <p:tgtEl>
                                          <p:spTgt spid="33"/>
                                        </p:tgtEl>
                                        <p:attrNameLst>
                                          <p:attrName>style.visibility</p:attrName>
                                        </p:attrNameLst>
                                      </p:cBhvr>
                                      <p:to>
                                        <p:strVal val="visible"/>
                                      </p:to>
                                    </p:set>
                                    <p:anim calcmode="lin" valueType="num">
                                      <p:cBhvr additive="base">
                                        <p:cTn id="121" dur="500" fill="hold"/>
                                        <p:tgtEl>
                                          <p:spTgt spid="33"/>
                                        </p:tgtEl>
                                        <p:attrNameLst>
                                          <p:attrName>ppt_x</p:attrName>
                                        </p:attrNameLst>
                                      </p:cBhvr>
                                      <p:tavLst>
                                        <p:tav tm="0">
                                          <p:val>
                                            <p:strVal val="#ppt_x"/>
                                          </p:val>
                                        </p:tav>
                                        <p:tav tm="100000">
                                          <p:val>
                                            <p:strVal val="#ppt_x"/>
                                          </p:val>
                                        </p:tav>
                                      </p:tavLst>
                                    </p:anim>
                                    <p:anim calcmode="lin" valueType="num">
                                      <p:cBhvr additive="base">
                                        <p:cTn id="122" dur="500" fill="hold"/>
                                        <p:tgtEl>
                                          <p:spTgt spid="33"/>
                                        </p:tgtEl>
                                        <p:attrNameLst>
                                          <p:attrName>ppt_y</p:attrName>
                                        </p:attrNameLst>
                                      </p:cBhvr>
                                      <p:tavLst>
                                        <p:tav tm="0">
                                          <p:val>
                                            <p:strVal val="1+#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17"/>
                                        </p:tgtEl>
                                        <p:attrNameLst>
                                          <p:attrName>style.visibility</p:attrName>
                                        </p:attrNameLst>
                                      </p:cBhvr>
                                      <p:to>
                                        <p:strVal val="visible"/>
                                      </p:to>
                                    </p:set>
                                    <p:anim calcmode="lin" valueType="num">
                                      <p:cBhvr additive="base">
                                        <p:cTn id="125" dur="500" fill="hold"/>
                                        <p:tgtEl>
                                          <p:spTgt spid="17"/>
                                        </p:tgtEl>
                                        <p:attrNameLst>
                                          <p:attrName>ppt_x</p:attrName>
                                        </p:attrNameLst>
                                      </p:cBhvr>
                                      <p:tavLst>
                                        <p:tav tm="0">
                                          <p:val>
                                            <p:strVal val="#ppt_x"/>
                                          </p:val>
                                        </p:tav>
                                        <p:tav tm="100000">
                                          <p:val>
                                            <p:strVal val="#ppt_x"/>
                                          </p:val>
                                        </p:tav>
                                      </p:tavLst>
                                    </p:anim>
                                    <p:anim calcmode="lin" valueType="num">
                                      <p:cBhvr additive="base">
                                        <p:cTn id="126" dur="500" fill="hold"/>
                                        <p:tgtEl>
                                          <p:spTgt spid="17"/>
                                        </p:tgtEl>
                                        <p:attrNameLst>
                                          <p:attrName>ppt_y</p:attrName>
                                        </p:attrNameLst>
                                      </p:cBhvr>
                                      <p:tavLst>
                                        <p:tav tm="0">
                                          <p:val>
                                            <p:strVal val="1+#ppt_h/2"/>
                                          </p:val>
                                        </p:tav>
                                        <p:tav tm="100000">
                                          <p:val>
                                            <p:strVal val="#ppt_y"/>
                                          </p:val>
                                        </p:tav>
                                      </p:tavLst>
                                    </p:anim>
                                  </p:childTnLst>
                                </p:cTn>
                              </p:par>
                              <p:par>
                                <p:cTn id="127" presetID="2" presetClass="entr" presetSubtype="4" fill="hold" grpId="0" nodeType="withEffect">
                                  <p:stCondLst>
                                    <p:cond delay="0"/>
                                  </p:stCondLst>
                                  <p:childTnLst>
                                    <p:set>
                                      <p:cBhvr>
                                        <p:cTn id="128" dur="1" fill="hold">
                                          <p:stCondLst>
                                            <p:cond delay="0"/>
                                          </p:stCondLst>
                                        </p:cTn>
                                        <p:tgtEl>
                                          <p:spTgt spid="34"/>
                                        </p:tgtEl>
                                        <p:attrNameLst>
                                          <p:attrName>style.visibility</p:attrName>
                                        </p:attrNameLst>
                                      </p:cBhvr>
                                      <p:to>
                                        <p:strVal val="visible"/>
                                      </p:to>
                                    </p:set>
                                    <p:anim calcmode="lin" valueType="num">
                                      <p:cBhvr additive="base">
                                        <p:cTn id="129" dur="500" fill="hold"/>
                                        <p:tgtEl>
                                          <p:spTgt spid="34"/>
                                        </p:tgtEl>
                                        <p:attrNameLst>
                                          <p:attrName>ppt_x</p:attrName>
                                        </p:attrNameLst>
                                      </p:cBhvr>
                                      <p:tavLst>
                                        <p:tav tm="0">
                                          <p:val>
                                            <p:strVal val="#ppt_x"/>
                                          </p:val>
                                        </p:tav>
                                        <p:tav tm="100000">
                                          <p:val>
                                            <p:strVal val="#ppt_x"/>
                                          </p:val>
                                        </p:tav>
                                      </p:tavLst>
                                    </p:anim>
                                    <p:anim calcmode="lin" valueType="num">
                                      <p:cBhvr additive="base">
                                        <p:cTn id="130"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31" fill="hold">
                      <p:stCondLst>
                        <p:cond delay="indefinite"/>
                      </p:stCondLst>
                      <p:childTnLst>
                        <p:par>
                          <p:cTn id="132" fill="hold">
                            <p:stCondLst>
                              <p:cond delay="0"/>
                            </p:stCondLst>
                            <p:childTnLst>
                              <p:par>
                                <p:cTn id="133" presetID="6" presetClass="entr" presetSubtype="16" fill="hold" grpId="3" nodeType="clickEffect">
                                  <p:stCondLst>
                                    <p:cond delay="0"/>
                                  </p:stCondLst>
                                  <p:childTnLst>
                                    <p:set>
                                      <p:cBhvr>
                                        <p:cTn id="134" dur="1" fill="hold">
                                          <p:stCondLst>
                                            <p:cond delay="0"/>
                                          </p:stCondLst>
                                        </p:cTn>
                                        <p:tgtEl>
                                          <p:spTgt spid="35"/>
                                        </p:tgtEl>
                                        <p:attrNameLst>
                                          <p:attrName>style.visibility</p:attrName>
                                        </p:attrNameLst>
                                      </p:cBhvr>
                                      <p:to>
                                        <p:strVal val="visible"/>
                                      </p:to>
                                    </p:set>
                                    <p:animEffect transition="in" filter="circle(in)">
                                      <p:cBhvr>
                                        <p:cTn id="135" dur="2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3" grpId="0" animBg="1"/>
      <p:bldP spid="33" grpId="1" animBg="1"/>
      <p:bldP spid="32" grpId="0" animBg="1"/>
      <p:bldP spid="32" grpId="1" animBg="1"/>
      <p:bldP spid="31" grpId="0" animBg="1"/>
      <p:bldP spid="31" grpId="1" animBg="1"/>
      <p:bldP spid="30" grpId="0" animBg="1"/>
      <p:bldP spid="30" grpId="1" animBg="1"/>
      <p:bldP spid="29" grpId="0" animBg="1"/>
      <p:bldP spid="29" grpId="1" animBg="1"/>
      <p:bldP spid="28" grpId="0" animBg="1"/>
      <p:bldP spid="28" grpId="1" animBg="1"/>
      <p:bldP spid="27" grpId="0" animBg="1"/>
      <p:bldP spid="27" grpId="1" animBg="1"/>
      <p:bldP spid="26" grpId="0" animBg="1"/>
      <p:bldP spid="26" grpId="1" animBg="1"/>
      <p:bldP spid="25" grpId="0" animBg="1"/>
      <p:bldP spid="25" grpId="1" animBg="1"/>
      <p:bldP spid="24" grpId="0" animBg="1"/>
      <p:bldP spid="24" grpId="1" animBg="1"/>
      <p:bldP spid="23" grpId="0" animBg="1"/>
      <p:bldP spid="23" grpId="1" animBg="1"/>
      <p:bldP spid="21" grpId="0" animBg="1"/>
      <p:bldP spid="21" grpId="1" animBg="1"/>
      <p:bldP spid="3" grpId="0" animBg="1"/>
      <p:bldP spid="3" grpId="1" animBg="1"/>
      <p:bldP spid="5" grpId="0" animBg="1"/>
      <p:bldP spid="5" grpId="1" animBg="1"/>
      <p:bldP spid="6" grpId="0" animBg="1"/>
      <p:bldP spid="6" grpId="1" animBg="1"/>
      <p:bldP spid="7" grpId="0" animBg="1"/>
      <p:bldP spid="7" grpId="1" animBg="1"/>
      <p:bldP spid="8" grpId="0" bldLvl="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7" grpId="0" bldLvl="0" animBg="1"/>
      <p:bldP spid="17" grpId="1" animBg="1"/>
      <p:bldP spid="35" grpId="1" animBg="1"/>
      <p:bldP spid="35" grpId="3"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0" y="1229549"/>
            <a:ext cx="12364872" cy="356933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sz="3000" b="1" i="0" u="none" strike="noStrike" cap="none" normalizeH="0" dirty="0" smtClean="0">
                <a:ln>
                  <a:noFill/>
                </a:ln>
                <a:solidFill>
                  <a:srgbClr val="FF0000"/>
                </a:solidFill>
                <a:effectLst/>
                <a:latin typeface="微软雅黑" panose="020B0503020204020204" charset="-122"/>
                <a:ea typeface="宋体" panose="02010600030101010101" pitchFamily="2" charset="-122"/>
                <a:cs typeface="宋体" panose="02010600030101010101" pitchFamily="2" charset="-122"/>
              </a:rPr>
              <a:t>坚持和完善党的领导制度体系</a:t>
            </a:r>
            <a:r>
              <a:rPr kumimoji="0" lang="zh-CN" altLang="en-US" sz="3000" b="1" i="0" u="none" strike="noStrike" cap="none" normalizeH="0" dirty="0" smtClean="0">
                <a:ln>
                  <a:noFill/>
                </a:ln>
                <a:solidFill>
                  <a:srgbClr val="FF0000"/>
                </a:solidFill>
                <a:effectLst/>
                <a:latin typeface="微软雅黑" panose="020B0503020204020204" charset="-122"/>
                <a:ea typeface="宋体" panose="02010600030101010101" pitchFamily="2" charset="-122"/>
                <a:cs typeface="宋体" panose="02010600030101010101" pitchFamily="2" charset="-122"/>
              </a:rPr>
              <a:t>（</a:t>
            </a:r>
            <a:r>
              <a:rPr kumimoji="0" lang="zh-CN" sz="3000" b="1" i="0" u="none" strike="noStrike" cap="none" normalizeH="0" dirty="0" smtClean="0">
                <a:ln>
                  <a:noFill/>
                </a:ln>
                <a:solidFill>
                  <a:srgbClr val="FF0000"/>
                </a:solidFill>
                <a:effectLst/>
                <a:latin typeface="微软雅黑" panose="020B0503020204020204" charset="-122"/>
                <a:ea typeface="宋体" panose="02010600030101010101" pitchFamily="2" charset="-122"/>
                <a:cs typeface="宋体" panose="02010600030101010101" pitchFamily="2" charset="-122"/>
              </a:rPr>
              <a:t>科学执政、民主执政、依法执政</a:t>
            </a:r>
            <a:r>
              <a:rPr kumimoji="0" lang="zh-CN" altLang="en-US" sz="3000" b="1" i="0" u="none" strike="noStrike" cap="none" normalizeH="0" dirty="0" smtClean="0">
                <a:ln>
                  <a:noFill/>
                </a:ln>
                <a:solidFill>
                  <a:srgbClr val="FF0000"/>
                </a:solidFill>
                <a:effectLst/>
                <a:latin typeface="微软雅黑" panose="020B0503020204020204" charset="-122"/>
                <a:ea typeface="宋体" panose="02010600030101010101" pitchFamily="2" charset="-122"/>
                <a:cs typeface="宋体" panose="02010600030101010101" pitchFamily="2" charset="-122"/>
              </a:rPr>
              <a:t>）</a:t>
            </a:r>
            <a:endParaRPr kumimoji="0" lang="zh-CN" sz="3000" b="1" i="0" u="none" strike="noStrike" cap="none" normalizeH="0" dirty="0" smtClean="0">
              <a:ln>
                <a:noFill/>
              </a:ln>
              <a:solidFill>
                <a:srgbClr val="FF0000"/>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endParaRPr kumimoji="0" lang="en-US" altLang="zh-CN" sz="2800" b="1" i="0" u="none" strike="noStrike" cap="none" normalizeH="0" baseline="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sz="2800" b="1" i="0" u="none" strike="noStrike" cap="none" normalizeH="0" baseline="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中国共产党领导是中国特色社会主义最本质的特征，</a:t>
            </a:r>
            <a:endParaRPr kumimoji="0" lang="en-US" altLang="zh-CN" sz="2800" b="1" i="0" u="none" strike="noStrike" cap="none" normalizeH="0" baseline="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sz="2800" b="1" i="0" u="none" strike="noStrike" cap="none" normalizeH="0" baseline="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是中国特色社会主义制度的最大优势，</a:t>
            </a:r>
            <a:endParaRPr kumimoji="0" lang="en-US" altLang="zh-CN" sz="2800" b="1" i="0" u="none" strike="noStrike" cap="none" normalizeH="0" baseline="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sz="2800" b="1" i="0" u="none" strike="noStrike" cap="none" normalizeH="0" baseline="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党是最高政治领导力量。</a:t>
            </a:r>
            <a:endParaRPr kumimoji="0" lang="en-US" altLang="zh-CN" sz="2800" b="1" i="0" u="none" strike="noStrike" cap="none" normalizeH="0" baseline="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sz="2800" b="1" i="0" u="none" strike="noStrike" cap="none" normalizeH="0" baseline="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坚决维护党中央权威，健全总揽全局、协调各方的党的领导制度体系</a:t>
            </a:r>
            <a:endParaRPr kumimoji="0" lang="en-US" altLang="zh-CN" sz="2800" b="1" i="0" u="none" strike="noStrike" cap="none" normalizeH="0" baseline="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sz="2800" b="1" i="0" u="none" strike="noStrike" cap="none" normalizeH="0" baseline="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，把党的领导落实到国家治理各领域各方面各环节。</a:t>
            </a:r>
            <a:endParaRPr kumimoji="0" lang="en-US" altLang="zh-CN" sz="2800" b="1" i="0" u="none" strike="noStrike" cap="none" normalizeH="0" baseline="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endParaRPr kumimoji="0" lang="zh-CN" sz="28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295423" y="1380763"/>
            <a:ext cx="22094510" cy="280076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sz="3600" b="1" u="none" strike="noStrike" cap="none" normalizeH="0" dirty="0" smtClean="0">
                <a:ln>
                  <a:noFill/>
                </a:ln>
                <a:solidFill>
                  <a:srgbClr val="FF0000"/>
                </a:solidFill>
                <a:effectLst/>
                <a:latin typeface="微软雅黑" panose="020B0503020204020204" charset="-122"/>
                <a:ea typeface="宋体" panose="02010600030101010101" pitchFamily="2" charset="-122"/>
                <a:cs typeface="宋体" panose="02010600030101010101" pitchFamily="2" charset="-122"/>
              </a:rPr>
              <a:t>坚持和完善社会主义基本经济制度</a:t>
            </a:r>
            <a:endParaRPr kumimoji="0" lang="zh-CN" sz="3600" b="1" u="none" strike="noStrike" cap="none" normalizeH="0" dirty="0" smtClean="0">
              <a:ln>
                <a:noFill/>
              </a:ln>
              <a:solidFill>
                <a:srgbClr val="FF0000"/>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2800" b="1" u="none" strike="noStrike" cap="none" normalizeH="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1</a:t>
            </a:r>
            <a:r>
              <a:rPr kumimoji="0" lang="zh-CN" altLang="en-US" sz="2800" b="1" u="none" strike="noStrike" cap="none" normalizeH="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a:t>
            </a:r>
            <a:r>
              <a:rPr kumimoji="0" lang="zh-CN" sz="2800" b="1" u="none" strike="noStrike" cap="none" normalizeH="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公有制为主体、多种所有制经济共同发展，</a:t>
            </a:r>
            <a:endParaRPr kumimoji="0" lang="en-US" altLang="zh-CN" sz="2800" b="1" u="none" strike="noStrike" cap="none" normalizeH="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2800" b="1" u="none" strike="noStrike" cap="none" normalizeH="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2</a:t>
            </a:r>
            <a:r>
              <a:rPr kumimoji="0" lang="zh-CN" altLang="en-US" sz="2800" b="1" u="none" strike="noStrike" cap="none" normalizeH="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a:t>
            </a:r>
            <a:r>
              <a:rPr kumimoji="0" lang="zh-CN" sz="2800" b="1" u="none" strike="noStrike" cap="none" normalizeH="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按劳分配为主体、多种分配方式并存，</a:t>
            </a:r>
            <a:endParaRPr kumimoji="0" lang="en-US" altLang="zh-CN" sz="2800" b="1" u="none" strike="noStrike" cap="none" normalizeH="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2800" b="1" u="none" strike="noStrike" cap="none" normalizeH="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3</a:t>
            </a:r>
            <a:r>
              <a:rPr kumimoji="0" lang="zh-CN" altLang="en-US" sz="2800" b="1" u="none" strike="noStrike" cap="none" normalizeH="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a:t>
            </a:r>
            <a:r>
              <a:rPr kumimoji="0" lang="zh-CN" sz="2800" b="1" u="none" strike="noStrike" cap="none" normalizeH="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社会主义市场经济体制等社会主义基本经济制度，充分发挥市场在</a:t>
            </a:r>
            <a:endParaRPr kumimoji="0" lang="en-US" altLang="zh-CN" sz="2800" b="1" u="none" strike="noStrike" cap="none" normalizeH="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sz="2800" b="1" u="none" strike="noStrike" cap="none" normalizeH="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资源配置中的决定性作用，更好发挥政府作用，全面贯彻新发展理念，</a:t>
            </a:r>
            <a:endParaRPr kumimoji="0" lang="en-US" altLang="zh-CN" sz="2800" b="1" u="none" strike="noStrike" cap="none" normalizeH="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sz="2800" b="1" u="none" strike="noStrike" cap="none" normalizeH="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坚持以供给侧结构性改革为主线，加快建设现代化经济体系。</a:t>
            </a:r>
            <a:endParaRPr kumimoji="0" lang="zh-CN" sz="2800" b="1" u="none" strike="noStrike" cap="none" normalizeH="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98596" y="888532"/>
            <a:ext cx="8737333" cy="354330"/>
          </a:xfrm>
          <a:prstGeom prst="rect">
            <a:avLst/>
          </a:prstGeom>
          <a:noFill/>
          <a:ln w="38100">
            <a:solidFill>
              <a:srgbClr val="0033CC"/>
            </a:solidFill>
          </a:ln>
        </p:spPr>
        <p:txBody>
          <a:bodyPr wrap="square" rtlCol="0">
            <a:spAutoFit/>
          </a:bodyPr>
          <a:lstStyle/>
          <a:p>
            <a:r>
              <a:rPr lang="en-US" altLang="zh-CN" sz="1705"/>
              <a:t>1.</a:t>
            </a:r>
            <a:r>
              <a:rPr lang="zh-CN" altLang="en-US" sz="1705"/>
              <a:t>所有制结构</a:t>
            </a:r>
            <a:r>
              <a:rPr lang="en-US" altLang="zh-CN" sz="1705"/>
              <a:t>—</a:t>
            </a:r>
            <a:r>
              <a:rPr lang="zh-CN" altLang="en-US" sz="1705"/>
              <a:t>坚持两个</a:t>
            </a:r>
            <a:r>
              <a:rPr lang="en-US" altLang="zh-CN" sz="1705"/>
              <a:t>“</a:t>
            </a:r>
            <a:r>
              <a:rPr lang="zh-CN" altLang="en-US" sz="1705"/>
              <a:t>毫不动摇</a:t>
            </a:r>
            <a:r>
              <a:rPr lang="en-US" altLang="zh-CN" sz="1705"/>
              <a:t>”</a:t>
            </a:r>
            <a:endParaRPr lang="en-US" altLang="zh-CN" sz="1705"/>
          </a:p>
        </p:txBody>
      </p:sp>
      <p:sp>
        <p:nvSpPr>
          <p:cNvPr id="15" name="文本框 5155"/>
          <p:cNvSpPr txBox="1"/>
          <p:nvPr/>
        </p:nvSpPr>
        <p:spPr>
          <a:xfrm>
            <a:off x="3899635" y="4029977"/>
            <a:ext cx="1830003" cy="383540"/>
          </a:xfrm>
          <a:prstGeom prst="rect">
            <a:avLst/>
          </a:prstGeom>
          <a:noFill/>
          <a:ln w="9525" cap="flat" cmpd="sng">
            <a:solidFill>
              <a:schemeClr val="tx1"/>
            </a:solidFill>
            <a:prstDash val="solid"/>
            <a:miter/>
            <a:headEnd type="none" w="med" len="med"/>
            <a:tailEnd type="none" w="med" len="med"/>
          </a:ln>
        </p:spPr>
        <p:txBody>
          <a:bodyPr wrap="square" anchor="t">
            <a:spAutoFit/>
          </a:bodyPr>
          <a:lstStyle/>
          <a:p>
            <a:pPr eaLnBrk="0" hangingPunct="0">
              <a:spcBef>
                <a:spcPct val="50000"/>
              </a:spcBef>
            </a:pPr>
            <a:r>
              <a:rPr lang="zh-CN" altLang="en-US" sz="1895" b="1" dirty="0">
                <a:latin typeface="Arial" panose="020B0604020202020204" pitchFamily="34" charset="0"/>
                <a:ea typeface="宋体" panose="02010600030101010101" pitchFamily="2" charset="-122"/>
              </a:rPr>
              <a:t>社会保障制度</a:t>
            </a:r>
            <a:endParaRPr lang="zh-CN" altLang="en-US" sz="1895" b="1" dirty="0">
              <a:latin typeface="Arial" panose="020B0604020202020204" pitchFamily="34" charset="0"/>
              <a:ea typeface="宋体" panose="02010600030101010101" pitchFamily="2" charset="-122"/>
            </a:endParaRPr>
          </a:p>
        </p:txBody>
      </p:sp>
      <p:grpSp>
        <p:nvGrpSpPr>
          <p:cNvPr id="19" name="组合 18"/>
          <p:cNvGrpSpPr/>
          <p:nvPr/>
        </p:nvGrpSpPr>
        <p:grpSpPr>
          <a:xfrm>
            <a:off x="2327709" y="2216818"/>
            <a:ext cx="7615388" cy="1987015"/>
            <a:chOff x="2638" y="6965"/>
            <a:chExt cx="12659" cy="3303"/>
          </a:xfrm>
        </p:grpSpPr>
        <p:grpSp>
          <p:nvGrpSpPr>
            <p:cNvPr id="7" name="组合 5138"/>
            <p:cNvGrpSpPr/>
            <p:nvPr/>
          </p:nvGrpSpPr>
          <p:grpSpPr>
            <a:xfrm>
              <a:off x="4789" y="7690"/>
              <a:ext cx="462" cy="2578"/>
              <a:chOff x="1791" y="709"/>
              <a:chExt cx="182" cy="680"/>
            </a:xfrm>
          </p:grpSpPr>
          <p:sp>
            <p:nvSpPr>
              <p:cNvPr id="8" name="直接连接符 5139"/>
              <p:cNvSpPr/>
              <p:nvPr/>
            </p:nvSpPr>
            <p:spPr>
              <a:xfrm>
                <a:off x="1791" y="1071"/>
                <a:ext cx="182" cy="0"/>
              </a:xfrm>
              <a:prstGeom prst="line">
                <a:avLst/>
              </a:prstGeom>
              <a:ln w="28575" cap="flat" cmpd="sng">
                <a:solidFill>
                  <a:schemeClr val="tx1"/>
                </a:solidFill>
                <a:prstDash val="solid"/>
                <a:round/>
                <a:headEnd type="none" w="med" len="med"/>
                <a:tailEnd type="none" w="med" len="med"/>
              </a:ln>
            </p:spPr>
          </p:sp>
          <p:sp>
            <p:nvSpPr>
              <p:cNvPr id="9" name="直接连接符 5140"/>
              <p:cNvSpPr/>
              <p:nvPr/>
            </p:nvSpPr>
            <p:spPr>
              <a:xfrm>
                <a:off x="1882" y="709"/>
                <a:ext cx="0" cy="680"/>
              </a:xfrm>
              <a:prstGeom prst="line">
                <a:avLst/>
              </a:prstGeom>
              <a:ln w="28575" cap="flat" cmpd="sng">
                <a:solidFill>
                  <a:schemeClr val="tx1"/>
                </a:solidFill>
                <a:prstDash val="solid"/>
                <a:round/>
                <a:headEnd type="none" w="med" len="med"/>
                <a:tailEnd type="none" w="med" len="med"/>
              </a:ln>
            </p:spPr>
          </p:sp>
          <p:sp>
            <p:nvSpPr>
              <p:cNvPr id="10" name="直接连接符 5141"/>
              <p:cNvSpPr/>
              <p:nvPr/>
            </p:nvSpPr>
            <p:spPr>
              <a:xfrm>
                <a:off x="1882" y="709"/>
                <a:ext cx="91" cy="0"/>
              </a:xfrm>
              <a:prstGeom prst="line">
                <a:avLst/>
              </a:prstGeom>
              <a:ln w="28575" cap="flat" cmpd="sng">
                <a:solidFill>
                  <a:schemeClr val="tx1"/>
                </a:solidFill>
                <a:prstDash val="solid"/>
                <a:round/>
                <a:headEnd type="none" w="med" len="med"/>
                <a:tailEnd type="none" w="med" len="med"/>
              </a:ln>
            </p:spPr>
          </p:sp>
          <p:sp>
            <p:nvSpPr>
              <p:cNvPr id="11" name="直接连接符 5142"/>
              <p:cNvSpPr/>
              <p:nvPr/>
            </p:nvSpPr>
            <p:spPr>
              <a:xfrm>
                <a:off x="1882" y="1389"/>
                <a:ext cx="91" cy="0"/>
              </a:xfrm>
              <a:prstGeom prst="line">
                <a:avLst/>
              </a:prstGeom>
              <a:ln w="28575" cap="flat" cmpd="sng">
                <a:solidFill>
                  <a:schemeClr val="tx1"/>
                </a:solidFill>
                <a:prstDash val="solid"/>
                <a:round/>
                <a:headEnd type="none" w="med" len="med"/>
                <a:tailEnd type="none" w="med" len="med"/>
              </a:ln>
            </p:spPr>
          </p:sp>
        </p:grpSp>
        <p:sp>
          <p:nvSpPr>
            <p:cNvPr id="12" name="文本框 5155"/>
            <p:cNvSpPr txBox="1"/>
            <p:nvPr/>
          </p:nvSpPr>
          <p:spPr>
            <a:xfrm>
              <a:off x="2638" y="8665"/>
              <a:ext cx="2050" cy="638"/>
            </a:xfrm>
            <a:prstGeom prst="rect">
              <a:avLst/>
            </a:prstGeom>
            <a:noFill/>
            <a:ln w="9525" cap="flat" cmpd="sng">
              <a:solidFill>
                <a:schemeClr val="tx1"/>
              </a:solidFill>
              <a:prstDash val="solid"/>
              <a:miter/>
              <a:headEnd type="none" w="med" len="med"/>
              <a:tailEnd type="none" w="med" len="med"/>
            </a:ln>
          </p:spPr>
          <p:txBody>
            <a:bodyPr wrap="square" anchor="t">
              <a:spAutoFit/>
            </a:bodyPr>
            <a:lstStyle/>
            <a:p>
              <a:pPr eaLnBrk="0" hangingPunct="0">
                <a:spcBef>
                  <a:spcPct val="50000"/>
                </a:spcBef>
              </a:pPr>
              <a:r>
                <a:rPr lang="zh-CN" altLang="en-US" sz="1895" b="1" dirty="0">
                  <a:latin typeface="Arial" panose="020B0604020202020204" pitchFamily="34" charset="0"/>
                  <a:ea typeface="宋体" panose="02010600030101010101" pitchFamily="2" charset="-122"/>
                </a:rPr>
                <a:t>生产关系</a:t>
              </a:r>
              <a:endParaRPr lang="zh-CN" altLang="en-US" sz="1895" b="1" dirty="0">
                <a:latin typeface="Arial" panose="020B0604020202020204" pitchFamily="34" charset="0"/>
                <a:ea typeface="宋体" panose="02010600030101010101" pitchFamily="2" charset="-122"/>
              </a:endParaRPr>
            </a:p>
          </p:txBody>
        </p:sp>
        <p:sp>
          <p:nvSpPr>
            <p:cNvPr id="13" name="文本框 5155"/>
            <p:cNvSpPr txBox="1"/>
            <p:nvPr/>
          </p:nvSpPr>
          <p:spPr>
            <a:xfrm>
              <a:off x="5251" y="7690"/>
              <a:ext cx="10046" cy="2095"/>
            </a:xfrm>
            <a:prstGeom prst="rect">
              <a:avLst/>
            </a:prstGeom>
            <a:solidFill>
              <a:schemeClr val="accent1">
                <a:lumMod val="20000"/>
                <a:lumOff val="80000"/>
              </a:schemeClr>
            </a:solidFill>
            <a:ln w="9525" cap="flat" cmpd="sng">
              <a:solidFill>
                <a:schemeClr val="tx1"/>
              </a:solidFill>
              <a:prstDash val="solid"/>
              <a:miter/>
              <a:headEnd type="none" w="med" len="med"/>
              <a:tailEnd type="none" w="med" len="med"/>
            </a:ln>
          </p:spPr>
          <p:txBody>
            <a:bodyPr wrap="square" anchor="t">
              <a:spAutoFit/>
            </a:bodyPr>
            <a:lstStyle/>
            <a:p>
              <a:pPr eaLnBrk="0" hangingPunct="0">
                <a:spcBef>
                  <a:spcPct val="50000"/>
                </a:spcBef>
              </a:pPr>
              <a:r>
                <a:rPr lang="zh-CN" altLang="en-US" sz="1895" b="1" dirty="0">
                  <a:latin typeface="Arial" panose="020B0604020202020204" pitchFamily="34" charset="0"/>
                  <a:ea typeface="宋体" panose="02010600030101010101" pitchFamily="2" charset="-122"/>
                </a:rPr>
                <a:t>所有制结构：公有制为主体、多种所有制经济共同发展</a:t>
              </a:r>
              <a:endParaRPr lang="zh-CN" altLang="en-US" sz="1895" b="1" dirty="0">
                <a:latin typeface="Arial" panose="020B0604020202020204" pitchFamily="34" charset="0"/>
                <a:ea typeface="宋体" panose="02010600030101010101" pitchFamily="2" charset="-122"/>
              </a:endParaRPr>
            </a:p>
            <a:p>
              <a:pPr eaLnBrk="0" hangingPunct="0">
                <a:spcBef>
                  <a:spcPct val="50000"/>
                </a:spcBef>
              </a:pPr>
              <a:r>
                <a:rPr lang="zh-CN" altLang="en-US" sz="1895" b="1" dirty="0">
                  <a:latin typeface="Arial" panose="020B0604020202020204" pitchFamily="34" charset="0"/>
                  <a:ea typeface="宋体" panose="02010600030101010101" pitchFamily="2" charset="-122"/>
                </a:rPr>
                <a:t>分配关系：按劳分配为主体、多种分配方式并存</a:t>
              </a:r>
              <a:endParaRPr lang="zh-CN" altLang="en-US" sz="1895" b="1" dirty="0">
                <a:latin typeface="Arial" panose="020B0604020202020204" pitchFamily="34" charset="0"/>
                <a:ea typeface="宋体" panose="02010600030101010101" pitchFamily="2" charset="-122"/>
              </a:endParaRPr>
            </a:p>
            <a:p>
              <a:pPr eaLnBrk="0" hangingPunct="0">
                <a:spcBef>
                  <a:spcPct val="50000"/>
                </a:spcBef>
              </a:pPr>
              <a:r>
                <a:rPr lang="zh-CN" altLang="en-US" sz="1895" b="1" dirty="0">
                  <a:latin typeface="Arial" panose="020B0604020202020204" pitchFamily="34" charset="0"/>
                  <a:ea typeface="宋体" panose="02010600030101010101" pitchFamily="2" charset="-122"/>
                </a:rPr>
                <a:t>社会主义市场经济体制</a:t>
              </a:r>
              <a:endParaRPr lang="zh-CN" altLang="en-US" sz="1895" b="1" dirty="0">
                <a:latin typeface="Arial" panose="020B0604020202020204" pitchFamily="34" charset="0"/>
                <a:ea typeface="宋体" panose="02010600030101010101" pitchFamily="2" charset="-122"/>
              </a:endParaRPr>
            </a:p>
          </p:txBody>
        </p:sp>
        <p:sp>
          <p:nvSpPr>
            <p:cNvPr id="17" name="文本框 16"/>
            <p:cNvSpPr txBox="1"/>
            <p:nvPr/>
          </p:nvSpPr>
          <p:spPr>
            <a:xfrm>
              <a:off x="6321" y="6965"/>
              <a:ext cx="3505" cy="589"/>
            </a:xfrm>
            <a:prstGeom prst="rect">
              <a:avLst/>
            </a:prstGeom>
            <a:solidFill>
              <a:schemeClr val="accent1">
                <a:lumMod val="20000"/>
                <a:lumOff val="80000"/>
              </a:schemeClr>
            </a:solidFill>
            <a:ln w="12700">
              <a:solidFill>
                <a:schemeClr val="tx1"/>
              </a:solidFill>
            </a:ln>
          </p:spPr>
          <p:txBody>
            <a:bodyPr wrap="square" rtlCol="0">
              <a:spAutoFit/>
            </a:bodyPr>
            <a:lstStyle/>
            <a:p>
              <a:r>
                <a:rPr lang="zh-CN" altLang="en-US" sz="1705"/>
                <a:t>基本经济制度</a:t>
              </a:r>
              <a:endParaRPr lang="zh-CN" altLang="en-US" sz="1705"/>
            </a:p>
          </p:txBody>
        </p:sp>
      </p:grpSp>
      <p:grpSp>
        <p:nvGrpSpPr>
          <p:cNvPr id="23" name="组合 22"/>
          <p:cNvGrpSpPr/>
          <p:nvPr/>
        </p:nvGrpSpPr>
        <p:grpSpPr>
          <a:xfrm>
            <a:off x="2327709" y="1605013"/>
            <a:ext cx="1233237" cy="1649529"/>
            <a:chOff x="1986" y="2668"/>
            <a:chExt cx="2050" cy="2742"/>
          </a:xfrm>
        </p:grpSpPr>
        <p:cxnSp>
          <p:nvCxnSpPr>
            <p:cNvPr id="20" name="直接箭头连接符 19"/>
            <p:cNvCxnSpPr/>
            <p:nvPr/>
          </p:nvCxnSpPr>
          <p:spPr>
            <a:xfrm flipV="1">
              <a:off x="3003" y="3295"/>
              <a:ext cx="16" cy="2115"/>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2580" y="3319"/>
              <a:ext cx="0" cy="204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22" name="文本框 5155"/>
            <p:cNvSpPr txBox="1"/>
            <p:nvPr/>
          </p:nvSpPr>
          <p:spPr>
            <a:xfrm>
              <a:off x="1986" y="2668"/>
              <a:ext cx="2050" cy="638"/>
            </a:xfrm>
            <a:prstGeom prst="rect">
              <a:avLst/>
            </a:prstGeom>
            <a:noFill/>
            <a:ln w="9525" cap="flat" cmpd="sng">
              <a:solidFill>
                <a:schemeClr val="tx1"/>
              </a:solidFill>
              <a:prstDash val="solid"/>
              <a:miter/>
              <a:headEnd type="none" w="med" len="med"/>
              <a:tailEnd type="none" w="med" len="med"/>
            </a:ln>
          </p:spPr>
          <p:txBody>
            <a:bodyPr wrap="square" anchor="t">
              <a:spAutoFit/>
            </a:bodyPr>
            <a:lstStyle/>
            <a:p>
              <a:pPr eaLnBrk="0" hangingPunct="0">
                <a:spcBef>
                  <a:spcPct val="50000"/>
                </a:spcBef>
              </a:pPr>
              <a:r>
                <a:rPr lang="zh-CN" altLang="en-US" sz="1895" b="1" dirty="0">
                  <a:latin typeface="Arial" panose="020B0604020202020204" pitchFamily="34" charset="0"/>
                  <a:ea typeface="宋体" panose="02010600030101010101" pitchFamily="2" charset="-122"/>
                </a:rPr>
                <a:t>生产力</a:t>
              </a:r>
              <a:endParaRPr lang="zh-CN" altLang="en-US" sz="1895" b="1" dirty="0">
                <a:latin typeface="Arial" panose="020B0604020202020204" pitchFamily="34" charset="0"/>
                <a:ea typeface="宋体" panose="02010600030101010101" pitchFamily="2" charset="-122"/>
              </a:endParaRPr>
            </a:p>
          </p:txBody>
        </p:sp>
      </p:grpSp>
      <p:sp>
        <p:nvSpPr>
          <p:cNvPr id="3" name="文本框 2"/>
          <p:cNvSpPr txBox="1"/>
          <p:nvPr/>
        </p:nvSpPr>
        <p:spPr>
          <a:xfrm>
            <a:off x="1614237" y="4762099"/>
            <a:ext cx="9189118" cy="880110"/>
          </a:xfrm>
          <a:prstGeom prst="rect">
            <a:avLst/>
          </a:prstGeom>
          <a:noFill/>
        </p:spPr>
        <p:txBody>
          <a:bodyPr wrap="square" rtlCol="0">
            <a:spAutoFit/>
          </a:bodyPr>
          <a:lstStyle/>
          <a:p>
            <a:r>
              <a:rPr lang="zh-CN" altLang="en-US" sz="1705" dirty="0"/>
              <a:t>十九大：明确全面深化改革总目标是完善和发展中国特色社会主义制度、推进国家治理体系和治理能力现代化。</a:t>
            </a:r>
            <a:endParaRPr lang="zh-CN" altLang="en-US" sz="1705" dirty="0"/>
          </a:p>
          <a:p>
            <a:endParaRPr lang="zh-CN" altLang="en-US" sz="1705" dirty="0"/>
          </a:p>
        </p:txBody>
      </p:sp>
      <p:grpSp>
        <p:nvGrpSpPr>
          <p:cNvPr id="18" name="组合 17"/>
          <p:cNvGrpSpPr/>
          <p:nvPr/>
        </p:nvGrpSpPr>
        <p:grpSpPr>
          <a:xfrm>
            <a:off x="6096000" y="1401077"/>
            <a:ext cx="3805908" cy="830781"/>
            <a:chOff x="5238750" y="1478915"/>
            <a:chExt cx="4017347" cy="876935"/>
          </a:xfrm>
        </p:grpSpPr>
        <p:sp>
          <p:nvSpPr>
            <p:cNvPr id="24" name="TextBox 16"/>
            <p:cNvSpPr txBox="1"/>
            <p:nvPr/>
          </p:nvSpPr>
          <p:spPr>
            <a:xfrm>
              <a:off x="5598795" y="1478915"/>
              <a:ext cx="1220470" cy="651510"/>
            </a:xfrm>
            <a:prstGeom prst="rect">
              <a:avLst/>
            </a:prstGeom>
            <a:solidFill>
              <a:srgbClr val="FFFF66"/>
            </a:solidFill>
            <a:ln>
              <a:solidFill>
                <a:srgbClr val="C00000"/>
              </a:solidFill>
            </a:ln>
          </p:spPr>
          <p:txBody>
            <a:bodyPr wrap="square" rtlCol="0">
              <a:spAutoFit/>
            </a:bodyPr>
            <a:lstStyle/>
            <a:p>
              <a:r>
                <a:rPr lang="zh-CN" altLang="en-US" sz="1705" dirty="0"/>
                <a:t>理论创新</a:t>
              </a:r>
              <a:endParaRPr lang="en-US" altLang="zh-CN" sz="1705" dirty="0"/>
            </a:p>
            <a:p>
              <a:r>
                <a:rPr lang="zh-CN" altLang="en-US" sz="1705" dirty="0"/>
                <a:t>制度创新</a:t>
              </a:r>
              <a:endParaRPr lang="zh-CN" altLang="en-US" sz="1705" dirty="0"/>
            </a:p>
          </p:txBody>
        </p:sp>
        <p:cxnSp>
          <p:nvCxnSpPr>
            <p:cNvPr id="25" name="直接箭头连接符 24"/>
            <p:cNvCxnSpPr/>
            <p:nvPr/>
          </p:nvCxnSpPr>
          <p:spPr>
            <a:xfrm flipV="1">
              <a:off x="5238750" y="2092325"/>
              <a:ext cx="360045" cy="2635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flipV="1">
              <a:off x="6819265" y="1761807"/>
              <a:ext cx="507717" cy="396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7" name="TextBox 16"/>
            <p:cNvSpPr txBox="1"/>
            <p:nvPr/>
          </p:nvSpPr>
          <p:spPr>
            <a:xfrm>
              <a:off x="7326982" y="1484630"/>
              <a:ext cx="720080" cy="651510"/>
            </a:xfrm>
            <a:prstGeom prst="rect">
              <a:avLst/>
            </a:prstGeom>
            <a:solidFill>
              <a:srgbClr val="FFFF66"/>
            </a:solidFill>
            <a:ln>
              <a:solidFill>
                <a:srgbClr val="C00000"/>
              </a:solidFill>
            </a:ln>
          </p:spPr>
          <p:txBody>
            <a:bodyPr wrap="square" rtlCol="0">
              <a:spAutoFit/>
            </a:bodyPr>
            <a:lstStyle/>
            <a:p>
              <a:r>
                <a:rPr lang="zh-CN" altLang="en-US" sz="1705" dirty="0"/>
                <a:t>显著</a:t>
              </a:r>
              <a:endParaRPr lang="en-US" altLang="zh-CN" sz="1705" dirty="0"/>
            </a:p>
            <a:p>
              <a:r>
                <a:rPr lang="zh-CN" altLang="en-US" sz="1705" dirty="0"/>
                <a:t>优势</a:t>
              </a:r>
              <a:endParaRPr lang="en-US" altLang="zh-CN" sz="1705" dirty="0"/>
            </a:p>
          </p:txBody>
        </p:sp>
        <p:cxnSp>
          <p:nvCxnSpPr>
            <p:cNvPr id="28" name="直接箭头连接符 27"/>
            <p:cNvCxnSpPr/>
            <p:nvPr/>
          </p:nvCxnSpPr>
          <p:spPr>
            <a:xfrm flipV="1">
              <a:off x="8067958" y="1761807"/>
              <a:ext cx="507717" cy="396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TextBox 16"/>
            <p:cNvSpPr txBox="1"/>
            <p:nvPr/>
          </p:nvSpPr>
          <p:spPr>
            <a:xfrm>
              <a:off x="8536017" y="1484630"/>
              <a:ext cx="720080" cy="651510"/>
            </a:xfrm>
            <a:prstGeom prst="rect">
              <a:avLst/>
            </a:prstGeom>
            <a:solidFill>
              <a:srgbClr val="FFFF66"/>
            </a:solidFill>
            <a:ln>
              <a:solidFill>
                <a:srgbClr val="C00000"/>
              </a:solidFill>
            </a:ln>
          </p:spPr>
          <p:txBody>
            <a:bodyPr wrap="square" rtlCol="0">
              <a:spAutoFit/>
            </a:bodyPr>
            <a:lstStyle/>
            <a:p>
              <a:r>
                <a:rPr lang="zh-CN" altLang="en-US" sz="1705" dirty="0"/>
                <a:t>四个自信</a:t>
              </a:r>
              <a:endParaRPr lang="en-US" altLang="zh-CN" sz="1705" dirty="0"/>
            </a:p>
          </p:txBody>
        </p:sp>
      </p:grpSp>
      <p:grpSp>
        <p:nvGrpSpPr>
          <p:cNvPr id="34" name="组合 33"/>
          <p:cNvGrpSpPr/>
          <p:nvPr/>
        </p:nvGrpSpPr>
        <p:grpSpPr>
          <a:xfrm>
            <a:off x="3560946" y="1512933"/>
            <a:ext cx="1656447" cy="716425"/>
            <a:chOff x="2562860" y="1596985"/>
            <a:chExt cx="1748472" cy="756226"/>
          </a:xfrm>
        </p:grpSpPr>
        <p:cxnSp>
          <p:nvCxnSpPr>
            <p:cNvPr id="35" name="直接箭头连接符 34"/>
            <p:cNvCxnSpPr/>
            <p:nvPr/>
          </p:nvCxnSpPr>
          <p:spPr>
            <a:xfrm flipH="1" flipV="1">
              <a:off x="3918267" y="2002055"/>
              <a:ext cx="393065" cy="35115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 name="TextBox 16"/>
            <p:cNvSpPr txBox="1"/>
            <p:nvPr/>
          </p:nvSpPr>
          <p:spPr>
            <a:xfrm>
              <a:off x="3396615" y="1596985"/>
              <a:ext cx="809625" cy="374015"/>
            </a:xfrm>
            <a:prstGeom prst="rect">
              <a:avLst/>
            </a:prstGeom>
            <a:solidFill>
              <a:srgbClr val="FFFF66"/>
            </a:solidFill>
            <a:ln>
              <a:solidFill>
                <a:srgbClr val="C00000"/>
              </a:solidFill>
            </a:ln>
          </p:spPr>
          <p:txBody>
            <a:bodyPr wrap="square" rtlCol="0">
              <a:spAutoFit/>
            </a:bodyPr>
            <a:lstStyle/>
            <a:p>
              <a:r>
                <a:rPr lang="zh-CN" altLang="en-US" sz="1705" dirty="0"/>
                <a:t>改革</a:t>
              </a:r>
              <a:endParaRPr lang="en-US" altLang="zh-CN" sz="1705" dirty="0"/>
            </a:p>
          </p:txBody>
        </p:sp>
        <p:cxnSp>
          <p:nvCxnSpPr>
            <p:cNvPr id="37" name="直接箭头连接符 36"/>
            <p:cNvCxnSpPr/>
            <p:nvPr/>
          </p:nvCxnSpPr>
          <p:spPr>
            <a:xfrm flipH="1">
              <a:off x="2562860" y="1893570"/>
              <a:ext cx="83375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med">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00952" y="647299"/>
            <a:ext cx="9601802" cy="2245360"/>
          </a:xfrm>
          <a:prstGeom prst="rect">
            <a:avLst/>
          </a:prstGeom>
          <a:noFill/>
        </p:spPr>
        <p:txBody>
          <a:bodyPr wrap="square" rtlCol="0">
            <a:spAutoFit/>
          </a:bodyPr>
          <a:lstStyle/>
          <a:p>
            <a:r>
              <a:rPr lang="zh-CN" altLang="en-US" sz="2000"/>
              <a:t>（</a:t>
            </a:r>
            <a:r>
              <a:rPr lang="en-US" altLang="zh-CN" sz="2000"/>
              <a:t>2020</a:t>
            </a:r>
            <a:r>
              <a:rPr lang="zh-CN" altLang="en-US" sz="2000"/>
              <a:t>济南市高三上）16．(10分)</a:t>
            </a:r>
            <a:endParaRPr lang="zh-CN" altLang="en-US" sz="2000"/>
          </a:p>
          <a:p>
            <a:r>
              <a:rPr lang="en-US" altLang="zh-CN" sz="2000"/>
              <a:t>    ……</a:t>
            </a:r>
            <a:endParaRPr lang="zh-CN" altLang="en-US" sz="2000"/>
          </a:p>
          <a:p>
            <a:r>
              <a:rPr lang="zh-CN" altLang="en-US" sz="2000"/>
              <a:t>    经济奇迹和发展成就背后有独特的制度优势支撑。</a:t>
            </a:r>
            <a:r>
              <a:rPr lang="zh-CN" altLang="en-US" sz="2000">
                <a:solidFill>
                  <a:schemeClr val="tx1"/>
                </a:solidFill>
              </a:rPr>
              <a:t>公有制为主体、多种所有制经济共同发展，按劳分配为主体、多种分配方式并存，社会主义市场经济体制等社会主义基本经济制度，既体现了社会主义制度优越性，又同我国现阶段生产力发展水平相适应，是党和人民的伟大创造。</a:t>
            </a:r>
            <a:endParaRPr lang="zh-CN" altLang="en-US" sz="2000">
              <a:solidFill>
                <a:schemeClr val="tx1"/>
              </a:solidFill>
            </a:endParaRPr>
          </a:p>
          <a:p>
            <a:r>
              <a:rPr lang="zh-CN" altLang="en-US" sz="2000"/>
              <a:t>    依据材料，运用经济生活知识，说明我国经济制度的优势所在。</a:t>
            </a:r>
            <a:endParaRPr lang="zh-CN" altLang="en-US" sz="2000"/>
          </a:p>
        </p:txBody>
      </p:sp>
      <p:sp>
        <p:nvSpPr>
          <p:cNvPr id="2" name="文本框 1"/>
          <p:cNvSpPr txBox="1"/>
          <p:nvPr/>
        </p:nvSpPr>
        <p:spPr>
          <a:xfrm>
            <a:off x="709930" y="3129915"/>
            <a:ext cx="10861040" cy="3046095"/>
          </a:xfrm>
          <a:prstGeom prst="rect">
            <a:avLst/>
          </a:prstGeom>
          <a:solidFill>
            <a:schemeClr val="accent5">
              <a:lumMod val="20000"/>
              <a:lumOff val="80000"/>
            </a:schemeClr>
          </a:solidFill>
        </p:spPr>
        <p:txBody>
          <a:bodyPr wrap="square" rtlCol="0">
            <a:spAutoFit/>
          </a:bodyPr>
          <a:lstStyle/>
          <a:p>
            <a:r>
              <a:rPr lang="zh-CN" altLang="en-US" sz="2400">
                <a:latin typeface="宋体" panose="02010600030101010101" pitchFamily="2" charset="-122"/>
                <a:ea typeface="宋体" panose="02010600030101010101" pitchFamily="2" charset="-122"/>
              </a:rPr>
              <a:t>①</a:t>
            </a:r>
            <a:r>
              <a:rPr lang="zh-CN" altLang="en-US" sz="2400"/>
              <a:t>党的领导是中国特色社会主义制度的最大优势，（1分）坚持党的领导是社会主义经济制度的重要特征。（1分）</a:t>
            </a:r>
            <a:endParaRPr lang="zh-CN" altLang="en-US" sz="2400"/>
          </a:p>
          <a:p>
            <a:r>
              <a:rPr lang="zh-CN" altLang="en-US" sz="2400">
                <a:latin typeface="宋体" panose="02010600030101010101" pitchFamily="2" charset="-122"/>
                <a:ea typeface="宋体" panose="02010600030101010101" pitchFamily="2" charset="-122"/>
              </a:rPr>
              <a:t>②</a:t>
            </a:r>
            <a:r>
              <a:rPr lang="zh-CN" altLang="en-US" sz="2400">
                <a:solidFill>
                  <a:schemeClr val="accent2"/>
                </a:solidFill>
              </a:rPr>
              <a:t>公有制为主体、多种所有制经济共同发展，</a:t>
            </a:r>
            <a:r>
              <a:rPr lang="zh-CN" altLang="en-US" sz="2400"/>
              <a:t>按劳分配为主体、多种分配方式并存有</a:t>
            </a:r>
            <a:r>
              <a:rPr lang="zh-CN" altLang="en-US" sz="2400">
                <a:solidFill>
                  <a:schemeClr val="accent2"/>
                </a:solidFill>
              </a:rPr>
              <a:t>效激发了各类市场主体活力和创造力</a:t>
            </a:r>
            <a:r>
              <a:rPr lang="zh-CN" altLang="en-US" sz="2400"/>
              <a:t>，调动劳动者的积极性和创造性，让创造社会财富的源泉涌流，有利于解放和发展社会生产力。（4分）</a:t>
            </a:r>
            <a:endParaRPr lang="zh-CN" altLang="en-US" sz="2400"/>
          </a:p>
          <a:p>
            <a:r>
              <a:rPr lang="zh-CN" altLang="en-US" sz="2400">
                <a:latin typeface="宋体" panose="02010600030101010101" pitchFamily="2" charset="-122"/>
                <a:ea typeface="宋体" panose="02010600030101010101" pitchFamily="2" charset="-122"/>
              </a:rPr>
              <a:t>③社会主义市场经济体制以促进全体人民共同富裕为根本目标（1分）；能更好发挥政府作用，把人民的当前利益和长远利益、局部利益与整体利益结合起来，发挥国家集中人力、物力、财力办大事的政治优势，促进经济持续健康发展。</a:t>
            </a:r>
            <a:endParaRPr lang="zh-CN" altLang="en-US" sz="2400">
              <a:latin typeface="宋体" panose="02010600030101010101" pitchFamily="2" charset="-122"/>
              <a:ea typeface="宋体" panose="02010600030101010101" pitchFamily="2" charset="-122"/>
            </a:endParaRPr>
          </a:p>
        </p:txBody>
      </p:sp>
    </p:spTree>
  </p:cSld>
  <p:clrMapOvr>
    <a:masterClrMapping/>
  </p:clrMapOvr>
  <p:transition spd="med">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3"/>
          <p:cNvSpPr txBox="1"/>
          <p:nvPr/>
        </p:nvSpPr>
        <p:spPr>
          <a:xfrm>
            <a:off x="897795" y="694433"/>
            <a:ext cx="8231632" cy="645160"/>
          </a:xfrm>
          <a:prstGeom prst="rect">
            <a:avLst/>
          </a:prstGeom>
          <a:noFill/>
        </p:spPr>
        <p:txBody>
          <a:bodyPr wrap="square" rtlCol="0">
            <a:spAutoFit/>
          </a:bodyPr>
          <a:lstStyle/>
          <a:p>
            <a:pPr>
              <a:lnSpc>
                <a:spcPct val="150000"/>
              </a:lnSpc>
            </a:pPr>
            <a:r>
              <a:rPr lang="zh-CN" altLang="en-US" sz="2400" b="1" dirty="0" smtClean="0">
                <a:solidFill>
                  <a:srgbClr val="C00000"/>
                </a:solidFill>
                <a:latin typeface="微软雅黑" panose="020B0503020204020204" charset="-122"/>
                <a:ea typeface="微软雅黑" panose="020B0503020204020204" charset="-122"/>
              </a:rPr>
              <a:t>（五）明确相关责任</a:t>
            </a:r>
            <a:endParaRPr lang="zh-CN" altLang="en-US" sz="2400" b="1" dirty="0" smtClean="0">
              <a:solidFill>
                <a:srgbClr val="C00000"/>
              </a:solidFill>
              <a:latin typeface="微软雅黑" panose="020B0503020204020204" charset="-122"/>
              <a:ea typeface="微软雅黑" panose="020B0503020204020204" charset="-122"/>
            </a:endParaRPr>
          </a:p>
        </p:txBody>
      </p:sp>
      <p:sp>
        <p:nvSpPr>
          <p:cNvPr id="8" name="矩形 7"/>
          <p:cNvSpPr/>
          <p:nvPr/>
        </p:nvSpPr>
        <p:spPr>
          <a:xfrm>
            <a:off x="498475" y="1339850"/>
            <a:ext cx="10773410" cy="3415030"/>
          </a:xfrm>
          <a:prstGeom prst="rect">
            <a:avLst/>
          </a:prstGeom>
        </p:spPr>
        <p:txBody>
          <a:bodyPr wrap="square">
            <a:spAutoFit/>
            <a:scene3d>
              <a:camera prst="orthographicFront"/>
              <a:lightRig rig="threePt" dir="t"/>
            </a:scene3d>
          </a:bodyPr>
          <a:lstStyle/>
          <a:p>
            <a:pPr>
              <a:lnSpc>
                <a:spcPct val="150000"/>
              </a:lnSpc>
            </a:pPr>
            <a:r>
              <a:rPr lang="en-US" altLang="zh-CN" sz="24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    </a:t>
            </a:r>
            <a:r>
              <a:rPr lang="zh-CN" altLang="en-US" sz="24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各级党委和政府以及各级领导干部要切实强化制度意识，带头维护制度权威，做制度执行的表率，带动全党全社会自觉尊崇制度、严格执行制度、坚决维护制度。加强制度理论研究和宣传教育，引导全党全社会充分认识中国特色社会主义制度的本质特征和优越性，坚定制度自信。推动广大干部严格按照制度履行职责、行使权力、开展工作，提高推进“五位一体”总体布局和“四个全面”战略布局等各项工作能力和水平。</a:t>
            </a:r>
            <a:endParaRPr lang="zh-CN" altLang="en-US" sz="24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27"/>
          <p:cNvSpPr>
            <a:spLocks noChangeArrowheads="1"/>
          </p:cNvSpPr>
          <p:nvPr/>
        </p:nvSpPr>
        <p:spPr bwMode="auto">
          <a:xfrm>
            <a:off x="2585882" y="99695"/>
            <a:ext cx="6486516"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914400"/>
            <a:r>
              <a:rPr lang="zh-CN" altLang="en-US" sz="3200" b="1" dirty="0" smtClean="0">
                <a:blipFill>
                  <a:blip r:embed="rId1"/>
                  <a:stretch>
                    <a:fillRect/>
                  </a:stretch>
                </a:blipFill>
                <a:latin typeface="微软雅黑" panose="020B0503020204020204" charset="-122"/>
                <a:ea typeface="微软雅黑" panose="020B0503020204020204" charset="-122"/>
                <a:sym typeface="微软雅黑" panose="020B0503020204020204" charset="-122"/>
              </a:rPr>
              <a:t>三、深入解读</a:t>
            </a:r>
            <a:endParaRPr lang="zh-CN" altLang="en-US" sz="3200" b="1" dirty="0">
              <a:blipFill>
                <a:blip r:embed="rId1"/>
                <a:stretch>
                  <a:fillRect/>
                </a:stretch>
              </a:blipFill>
              <a:latin typeface="微软雅黑" panose="020B0503020204020204" charset="-122"/>
              <a:ea typeface="微软雅黑" panose="020B0503020204020204" charset="-122"/>
              <a:sym typeface="微软雅黑" panose="020B0503020204020204" charset="-122"/>
            </a:endParaRPr>
          </a:p>
        </p:txBody>
      </p:sp>
      <p:sp>
        <p:nvSpPr>
          <p:cNvPr id="147" name="TextBox 15"/>
          <p:cNvSpPr txBox="1"/>
          <p:nvPr/>
        </p:nvSpPr>
        <p:spPr>
          <a:xfrm>
            <a:off x="552450" y="1393791"/>
            <a:ext cx="11087100" cy="1323340"/>
          </a:xfrm>
          <a:prstGeom prst="rect">
            <a:avLst/>
          </a:prstGeom>
          <a:noFill/>
        </p:spPr>
        <p:txBody>
          <a:bodyPr wrap="square" rtlCol="0">
            <a:spAutoFit/>
          </a:bodyPr>
          <a:lstStyle/>
          <a:p>
            <a:pPr>
              <a:lnSpc>
                <a:spcPct val="150000"/>
              </a:lnSpc>
            </a:pPr>
            <a:r>
              <a:rPr lang="en-US" altLang="zh-CN" sz="2665" b="1" dirty="0" smtClean="0">
                <a:solidFill>
                  <a:srgbClr val="FF0000"/>
                </a:solidFill>
                <a:effectLst>
                  <a:outerShdw blurRad="50800" dist="38100" dir="2700000" algn="tl" rotWithShape="0">
                    <a:prstClr val="black">
                      <a:alpha val="40000"/>
                    </a:prstClr>
                  </a:outerShdw>
                </a:effectLst>
                <a:latin typeface="微软雅黑" panose="020B0503020204020204" charset="-122"/>
                <a:ea typeface="微软雅黑" panose="020B0503020204020204" charset="-122"/>
              </a:rPr>
              <a:t>(</a:t>
            </a:r>
            <a:r>
              <a:rPr lang="zh-CN" altLang="en-US" sz="2665" b="1" dirty="0" smtClean="0">
                <a:solidFill>
                  <a:srgbClr val="FF0000"/>
                </a:solidFill>
                <a:effectLst>
                  <a:outerShdw blurRad="50800" dist="38100" dir="2700000" algn="tl" rotWithShape="0">
                    <a:prstClr val="black">
                      <a:alpha val="40000"/>
                    </a:prstClr>
                  </a:outerShdw>
                </a:effectLst>
                <a:latin typeface="微软雅黑" panose="020B0503020204020204" charset="-122"/>
                <a:ea typeface="微软雅黑" panose="020B0503020204020204" charset="-122"/>
              </a:rPr>
              <a:t>一</a:t>
            </a:r>
            <a:r>
              <a:rPr lang="en-US" altLang="zh-CN" sz="2665" b="1" dirty="0" smtClean="0">
                <a:solidFill>
                  <a:srgbClr val="FF0000"/>
                </a:solidFill>
                <a:effectLst>
                  <a:outerShdw blurRad="50800" dist="38100" dir="2700000" algn="tl" rotWithShape="0">
                    <a:prstClr val="black">
                      <a:alpha val="40000"/>
                    </a:prstClr>
                  </a:outerShdw>
                </a:effectLst>
                <a:latin typeface="微软雅黑" panose="020B0503020204020204" charset="-122"/>
                <a:ea typeface="微软雅黑" panose="020B0503020204020204" charset="-122"/>
              </a:rPr>
              <a:t>) </a:t>
            </a:r>
            <a:r>
              <a:rPr lang="zh-CN" altLang="en-US" sz="2665" b="1" dirty="0" smtClean="0">
                <a:solidFill>
                  <a:srgbClr val="FF0000"/>
                </a:solidFill>
                <a:effectLst>
                  <a:outerShdw blurRad="50800" dist="38100" dir="2700000" algn="tl" rotWithShape="0">
                    <a:prstClr val="black">
                      <a:alpha val="40000"/>
                    </a:prstClr>
                  </a:outerShdw>
                </a:effectLst>
                <a:latin typeface="微软雅黑" panose="020B0503020204020204" charset="-122"/>
                <a:ea typeface="微软雅黑" panose="020B0503020204020204" charset="-122"/>
              </a:rPr>
              <a:t>中国特色社会主义制度、国家治理体系、国家治理能力的内涵及其相互关系</a:t>
            </a:r>
            <a:endParaRPr lang="zh-CN" altLang="en-US" sz="2665" b="1" dirty="0">
              <a:solidFill>
                <a:srgbClr val="FF0000"/>
              </a:solidFill>
              <a:effectLst>
                <a:outerShdw blurRad="50800" dist="38100" dir="2700000" algn="tl" rotWithShape="0">
                  <a:prstClr val="black">
                    <a:alpha val="40000"/>
                  </a:prstClr>
                </a:outerShdw>
              </a:effectLst>
              <a:latin typeface="微软雅黑" panose="020B0503020204020204" charset="-122"/>
              <a:ea typeface="微软雅黑" panose="020B0503020204020204" charset="-122"/>
            </a:endParaRPr>
          </a:p>
        </p:txBody>
      </p:sp>
      <p:sp>
        <p:nvSpPr>
          <p:cNvPr id="9" name="矩形 8"/>
          <p:cNvSpPr/>
          <p:nvPr/>
        </p:nvSpPr>
        <p:spPr>
          <a:xfrm>
            <a:off x="693420" y="2932708"/>
            <a:ext cx="11087100" cy="2676525"/>
          </a:xfrm>
          <a:prstGeom prst="rect">
            <a:avLst/>
          </a:prstGeom>
        </p:spPr>
        <p:txBody>
          <a:bodyPr wrap="square">
            <a:spAutoFit/>
          </a:bodyPr>
          <a:lstStyle/>
          <a:p>
            <a:pPr>
              <a:lnSpc>
                <a:spcPct val="150000"/>
              </a:lnSpc>
            </a:pPr>
            <a:r>
              <a:rPr lang="zh-CN" altLang="en-US" sz="2800" b="1" dirty="0" smtClean="0">
                <a:latin typeface="微软雅黑" panose="020B0503020204020204" charset="-122"/>
                <a:ea typeface="微软雅黑" panose="020B0503020204020204" charset="-122"/>
              </a:rPr>
              <a:t>   全会提出，中国特色社会主义制度是党和人民在长期实践探索中形成的科学制度体系，我国国家治理一切工作和活动都依照中国特色社会主义制度展开，</a:t>
            </a:r>
            <a:r>
              <a:rPr lang="zh-CN" altLang="en-US" sz="2800" b="1" dirty="0"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我国国家治理体系和治理能力是中国特色社会主义制度及其执行能力的集中体现。</a:t>
            </a:r>
            <a:endParaRPr lang="zh-CN" altLang="en-US" sz="2800" b="1" dirty="0"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文本框 3"/>
          <p:cNvSpPr txBox="1"/>
          <p:nvPr/>
        </p:nvSpPr>
        <p:spPr>
          <a:xfrm>
            <a:off x="552453" y="1271905"/>
            <a:ext cx="11620499" cy="5139055"/>
          </a:xfrm>
          <a:prstGeom prst="rect">
            <a:avLst/>
          </a:prstGeom>
          <a:noFill/>
        </p:spPr>
        <p:txBody>
          <a:bodyPr wrap="square" rtlCol="0">
            <a:spAutoFit/>
          </a:bodyPr>
          <a:lstStyle/>
          <a:p>
            <a:pPr>
              <a:lnSpc>
                <a:spcPct val="100000"/>
              </a:lnSpc>
            </a:pPr>
            <a:r>
              <a:rPr lang="zh-CN" altLang="en-US" sz="2800" b="1" dirty="0" smtClean="0">
                <a:solidFill>
                  <a:schemeClr val="tx1"/>
                </a:solidFill>
                <a:latin typeface="楷体" panose="02010609060101010101" pitchFamily="49" charset="-122"/>
                <a:ea typeface="楷体" panose="02010609060101010101" pitchFamily="49" charset="-122"/>
              </a:rPr>
              <a:t>注意：</a:t>
            </a:r>
            <a:endParaRPr lang="zh-CN" altLang="en-US" sz="2800" b="1" dirty="0" smtClean="0">
              <a:solidFill>
                <a:schemeClr val="tx1"/>
              </a:solidFill>
              <a:latin typeface="楷体" panose="02010609060101010101" pitchFamily="49" charset="-122"/>
              <a:ea typeface="楷体" panose="02010609060101010101" pitchFamily="49" charset="-122"/>
            </a:endParaRPr>
          </a:p>
          <a:p>
            <a:pPr>
              <a:lnSpc>
                <a:spcPct val="100000"/>
              </a:lnSpc>
            </a:pPr>
            <a:r>
              <a:rPr lang="en-US" altLang="zh-CN" sz="2800" b="1" dirty="0" smtClean="0">
                <a:solidFill>
                  <a:schemeClr val="tx1"/>
                </a:solidFill>
                <a:latin typeface="楷体" panose="02010609060101010101" pitchFamily="49" charset="-122"/>
                <a:ea typeface="楷体" panose="02010609060101010101" pitchFamily="49" charset="-122"/>
              </a:rPr>
              <a:t>1.</a:t>
            </a:r>
            <a:r>
              <a:rPr lang="zh-CN" altLang="en-US" sz="2800" b="1" dirty="0" smtClean="0">
                <a:solidFill>
                  <a:schemeClr val="tx1"/>
                </a:solidFill>
                <a:latin typeface="楷体" panose="02010609060101010101" pitchFamily="49" charset="-122"/>
                <a:ea typeface="楷体" panose="02010609060101010101" pitchFamily="49" charset="-122"/>
              </a:rPr>
              <a:t>中国特色社会主义制度是制度体系，不是某几个孤立制度的简单集合，它</a:t>
            </a:r>
            <a:r>
              <a:rPr lang="zh-CN" altLang="en-US" sz="2800" b="1" dirty="0" smtClean="0">
                <a:solidFill>
                  <a:srgbClr val="FF0000"/>
                </a:solidFill>
                <a:latin typeface="楷体" panose="02010609060101010101" pitchFamily="49" charset="-122"/>
                <a:ea typeface="楷体" panose="02010609060101010101" pitchFamily="49" charset="-122"/>
              </a:rPr>
              <a:t>来源于实践并经过了实践的检验</a:t>
            </a:r>
            <a:r>
              <a:rPr lang="zh-CN" altLang="en-US" sz="2800" b="1" dirty="0" smtClean="0">
                <a:solidFill>
                  <a:schemeClr val="tx1"/>
                </a:solidFill>
                <a:latin typeface="楷体" panose="02010609060101010101" pitchFamily="49" charset="-122"/>
                <a:ea typeface="楷体" panose="02010609060101010101" pitchFamily="49" charset="-122"/>
              </a:rPr>
              <a:t>。</a:t>
            </a:r>
            <a:endParaRPr lang="zh-CN" altLang="en-US" sz="2800" b="1" dirty="0" smtClean="0">
              <a:solidFill>
                <a:schemeClr val="tx1"/>
              </a:solidFill>
              <a:latin typeface="楷体" panose="02010609060101010101" pitchFamily="49" charset="-122"/>
              <a:ea typeface="楷体" panose="02010609060101010101" pitchFamily="49" charset="-122"/>
            </a:endParaRPr>
          </a:p>
          <a:p>
            <a:pPr>
              <a:lnSpc>
                <a:spcPct val="100000"/>
              </a:lnSpc>
            </a:pPr>
            <a:r>
              <a:rPr lang="en-US" altLang="zh-CN" sz="2800" b="1" dirty="0" smtClean="0">
                <a:solidFill>
                  <a:schemeClr val="tx1"/>
                </a:solidFill>
                <a:latin typeface="楷体" panose="02010609060101010101" pitchFamily="49" charset="-122"/>
                <a:ea typeface="楷体" panose="02010609060101010101" pitchFamily="49" charset="-122"/>
              </a:rPr>
              <a:t>2.</a:t>
            </a:r>
            <a:r>
              <a:rPr lang="zh-CN" altLang="en-US" sz="2800" b="1" dirty="0" smtClean="0">
                <a:solidFill>
                  <a:schemeClr val="tx1"/>
                </a:solidFill>
                <a:latin typeface="楷体" panose="02010609060101010101" pitchFamily="49" charset="-122"/>
                <a:ea typeface="楷体" panose="02010609060101010101" pitchFamily="49" charset="-122"/>
              </a:rPr>
              <a:t>国家治理体系是在党领导下管理国家的制度体系，包括经济、政治、文化、社会、生态文明和党的建设等各领域体制机制、法律法规安排，是一整套</a:t>
            </a:r>
            <a:r>
              <a:rPr lang="zh-CN" altLang="en-US" sz="2800" b="1" dirty="0" smtClean="0">
                <a:solidFill>
                  <a:srgbClr val="FF0000"/>
                </a:solidFill>
                <a:latin typeface="楷体" panose="02010609060101010101" pitchFamily="49" charset="-122"/>
                <a:ea typeface="楷体" panose="02010609060101010101" pitchFamily="49" charset="-122"/>
              </a:rPr>
              <a:t>紧密相连、相互协调</a:t>
            </a:r>
            <a:r>
              <a:rPr lang="zh-CN" altLang="en-US" sz="2800" b="1" dirty="0" smtClean="0">
                <a:solidFill>
                  <a:schemeClr val="tx1"/>
                </a:solidFill>
                <a:latin typeface="楷体" panose="02010609060101010101" pitchFamily="49" charset="-122"/>
                <a:ea typeface="楷体" panose="02010609060101010101" pitchFamily="49" charset="-122"/>
              </a:rPr>
              <a:t>的国家制度。国家治理能力则是运用国家制度管理社会各方面事务的能力，包括改革发展稳定、内政外交国防、治党治国治军等各个方面。</a:t>
            </a:r>
            <a:endParaRPr lang="zh-CN" altLang="en-US" sz="2800" b="1" dirty="0" smtClean="0">
              <a:solidFill>
                <a:schemeClr val="tx1"/>
              </a:solidFill>
              <a:latin typeface="楷体" panose="02010609060101010101" pitchFamily="49" charset="-122"/>
              <a:ea typeface="楷体" panose="02010609060101010101" pitchFamily="49" charset="-122"/>
            </a:endParaRPr>
          </a:p>
          <a:p>
            <a:pPr>
              <a:lnSpc>
                <a:spcPct val="100000"/>
              </a:lnSpc>
            </a:pPr>
            <a:r>
              <a:rPr lang="en-US" altLang="zh-CN" sz="2800" b="1" dirty="0" smtClean="0">
                <a:solidFill>
                  <a:schemeClr val="tx1"/>
                </a:solidFill>
                <a:latin typeface="楷体" panose="02010609060101010101" pitchFamily="49" charset="-122"/>
                <a:ea typeface="楷体" panose="02010609060101010101" pitchFamily="49" charset="-122"/>
              </a:rPr>
              <a:t>3.</a:t>
            </a:r>
            <a:r>
              <a:rPr lang="zh-CN" altLang="en-US" sz="2800" b="1" dirty="0" smtClean="0">
                <a:solidFill>
                  <a:schemeClr val="tx1"/>
                </a:solidFill>
                <a:latin typeface="楷体" panose="02010609060101010101" pitchFamily="49" charset="-122"/>
                <a:ea typeface="楷体" panose="02010609060101010101" pitchFamily="49" charset="-122"/>
              </a:rPr>
              <a:t>国家治理体系和国家治理能力的关系。</a:t>
            </a:r>
            <a:r>
              <a:rPr lang="zh-CN" altLang="en-US" sz="2800" b="1" dirty="0" smtClean="0">
                <a:solidFill>
                  <a:srgbClr val="FF0000"/>
                </a:solidFill>
                <a:latin typeface="楷体" panose="02010609060101010101" pitchFamily="49" charset="-122"/>
                <a:ea typeface="楷体" panose="02010609060101010101" pitchFamily="49" charset="-122"/>
              </a:rPr>
              <a:t>二者相辅相成</a:t>
            </a:r>
            <a:r>
              <a:rPr lang="zh-CN" altLang="en-US" sz="2800" b="1" dirty="0" smtClean="0">
                <a:solidFill>
                  <a:schemeClr val="tx1"/>
                </a:solidFill>
                <a:latin typeface="楷体" panose="02010609060101010101" pitchFamily="49" charset="-122"/>
                <a:ea typeface="楷体" panose="02010609060101010101" pitchFamily="49" charset="-122"/>
              </a:rPr>
              <a:t>，有了好的国家治理体系才能提高国家治理能力，提高国家治理能力才能充分发挥国家治理体系的效能。</a:t>
            </a:r>
            <a:endParaRPr lang="zh-CN" altLang="en-US" sz="2800" b="1" dirty="0" smtClean="0">
              <a:solidFill>
                <a:schemeClr val="tx1"/>
              </a:solidFill>
              <a:latin typeface="楷体" panose="02010609060101010101" pitchFamily="49" charset="-122"/>
              <a:ea typeface="楷体" panose="02010609060101010101" pitchFamily="49" charset="-122"/>
            </a:endParaRPr>
          </a:p>
          <a:p>
            <a:pPr>
              <a:lnSpc>
                <a:spcPts val="2400"/>
              </a:lnSpc>
            </a:pPr>
            <a:endParaRPr lang="zh-CN" altLang="en-US" sz="2800" b="1" dirty="0" smtClean="0">
              <a:solidFill>
                <a:schemeClr val="tx1"/>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内容占位符 2"/>
          <p:cNvSpPr>
            <a:spLocks noGrp="1"/>
          </p:cNvSpPr>
          <p:nvPr>
            <p:ph idx="1"/>
          </p:nvPr>
        </p:nvSpPr>
        <p:spPr>
          <a:xfrm>
            <a:off x="253997" y="240030"/>
            <a:ext cx="11684001" cy="4351339"/>
          </a:xfrm>
        </p:spPr>
        <p:txBody>
          <a:bodyPr>
            <a:normAutofit/>
          </a:bodyPr>
          <a:lstStyle/>
          <a:p>
            <a:pPr>
              <a:buFontTx/>
              <a:buNone/>
            </a:pPr>
            <a:r>
              <a:rPr lang="zh-CN" altLang="en-US" sz="3200" b="1" dirty="0" smtClean="0">
                <a:solidFill>
                  <a:srgbClr val="FF0000"/>
                </a:solidFill>
                <a:latin typeface="黑体" panose="02010609060101010101" charset="-122"/>
                <a:ea typeface="黑体" panose="02010609060101010101" charset="-122"/>
              </a:rPr>
              <a:t>（</a:t>
            </a:r>
            <a:r>
              <a:rPr lang="zh-CN" altLang="en-US" sz="2800" b="1" dirty="0" smtClean="0">
                <a:solidFill>
                  <a:srgbClr val="FF0000"/>
                </a:solidFill>
                <a:latin typeface="黑体" panose="02010609060101010101" charset="-122"/>
                <a:ea typeface="黑体" panose="02010609060101010101" charset="-122"/>
              </a:rPr>
              <a:t>二）领会和落实全会精神，重点就是这两句话：坚持和完善中国特色社会主义制度，推进国家治理体系和治理能力现代化。</a:t>
            </a:r>
            <a:endParaRPr lang="en-US" altLang="zh-CN" sz="2800" b="1" dirty="0" smtClean="0">
              <a:solidFill>
                <a:srgbClr val="FF0000"/>
              </a:solidFill>
              <a:latin typeface="黑体" panose="02010609060101010101" charset="-122"/>
              <a:ea typeface="黑体" panose="02010609060101010101" charset="-122"/>
            </a:endParaRPr>
          </a:p>
          <a:p>
            <a:endParaRPr lang="en-US" altLang="zh-CN" sz="2800" b="1" dirty="0" smtClean="0">
              <a:solidFill>
                <a:srgbClr val="FF0000"/>
              </a:solidFill>
              <a:latin typeface="黑体" panose="02010609060101010101" charset="-122"/>
              <a:ea typeface="黑体" panose="02010609060101010101" charset="-122"/>
            </a:endParaRPr>
          </a:p>
        </p:txBody>
      </p:sp>
      <p:sp>
        <p:nvSpPr>
          <p:cNvPr id="5" name="矩形 4"/>
          <p:cNvSpPr/>
          <p:nvPr/>
        </p:nvSpPr>
        <p:spPr>
          <a:xfrm>
            <a:off x="513715" y="1135380"/>
            <a:ext cx="11424285" cy="5282565"/>
          </a:xfrm>
          <a:prstGeom prst="rect">
            <a:avLst/>
          </a:prstGeom>
        </p:spPr>
        <p:txBody>
          <a:bodyPr wrap="square">
            <a:spAutoFit/>
          </a:bodyPr>
          <a:lstStyle/>
          <a:p>
            <a:pPr>
              <a:buFontTx/>
              <a:buNone/>
            </a:pPr>
            <a:endParaRPr lang="zh-CN" altLang="en-US" sz="3065" b="1" dirty="0" smtClean="0">
              <a:latin typeface="楷体" panose="02010609060101010101" pitchFamily="49" charset="-122"/>
              <a:ea typeface="楷体" panose="02010609060101010101" pitchFamily="49" charset="-122"/>
            </a:endParaRPr>
          </a:p>
          <a:p>
            <a:pPr indent="457200" fontAlgn="auto">
              <a:lnSpc>
                <a:spcPct val="100000"/>
              </a:lnSpc>
              <a:buFontTx/>
              <a:buNone/>
            </a:pPr>
            <a:r>
              <a:rPr lang="zh-CN" altLang="en-US" sz="3065" b="1" dirty="0" smtClean="0">
                <a:latin typeface="楷体" panose="02010609060101010101" pitchFamily="49" charset="-122"/>
                <a:ea typeface="楷体" panose="02010609060101010101" pitchFamily="49" charset="-122"/>
              </a:rPr>
              <a:t>总书记曾经强调：</a:t>
            </a:r>
            <a:r>
              <a:rPr lang="zh-CN" altLang="en-US" sz="3065" b="1" dirty="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必须讲两句话，不能只讲一句话。</a:t>
            </a:r>
            <a:endParaRPr lang="en-US" altLang="zh-CN" sz="3065" b="1" dirty="0" smtClean="0">
              <a:latin typeface="楷体" panose="02010609060101010101" pitchFamily="49" charset="-122"/>
              <a:ea typeface="楷体" panose="02010609060101010101" pitchFamily="49" charset="-122"/>
            </a:endParaRPr>
          </a:p>
          <a:p>
            <a:pPr indent="457200" fontAlgn="auto">
              <a:lnSpc>
                <a:spcPct val="100000"/>
              </a:lnSpc>
              <a:buNone/>
            </a:pPr>
            <a:endParaRPr lang="zh-CN" altLang="en-US" sz="3065" b="1" dirty="0" smtClean="0">
              <a:solidFill>
                <a:srgbClr val="FF0000"/>
              </a:solidFill>
              <a:latin typeface="楷体" panose="02010609060101010101" pitchFamily="49" charset="-122"/>
              <a:ea typeface="楷体" panose="02010609060101010101" pitchFamily="49" charset="-122"/>
            </a:endParaRPr>
          </a:p>
          <a:p>
            <a:pPr indent="457200" fontAlgn="auto">
              <a:lnSpc>
                <a:spcPct val="100000"/>
              </a:lnSpc>
              <a:buNone/>
            </a:pPr>
            <a:r>
              <a:rPr lang="zh-CN" altLang="en-US" sz="3065" b="1" dirty="0" smtClean="0">
                <a:solidFill>
                  <a:srgbClr val="FF0000"/>
                </a:solidFill>
                <a:latin typeface="楷体" panose="02010609060101010101" pitchFamily="49" charset="-122"/>
                <a:ea typeface="楷体" panose="02010609060101010101" pitchFamily="49" charset="-122"/>
              </a:rPr>
              <a:t>前一句话是根本前提、根本性质和根本方向</a:t>
            </a:r>
            <a:r>
              <a:rPr lang="zh-CN" altLang="en-US" sz="3065" b="1" dirty="0" smtClean="0">
                <a:latin typeface="楷体" panose="02010609060101010101" pitchFamily="49" charset="-122"/>
                <a:ea typeface="楷体" panose="02010609060101010101" pitchFamily="49" charset="-122"/>
              </a:rPr>
              <a:t>，就是国家治理体系和治理能力现代化必须在中国特色社会主义制度的框架内进行，</a:t>
            </a:r>
            <a:r>
              <a:rPr lang="zh-CN" altLang="en-US" sz="3065" b="1" dirty="0" smtClean="0">
                <a:solidFill>
                  <a:srgbClr val="002060"/>
                </a:solidFill>
                <a:latin typeface="楷体" panose="02010609060101010101" pitchFamily="49" charset="-122"/>
                <a:ea typeface="楷体" panose="02010609060101010101" pitchFamily="49" charset="-122"/>
              </a:rPr>
              <a:t>必须坚持走中国特色社会主义道路，而不是其他什么道路，既不能走封闭僵化的老路，也不能走改旗易帜的邪路。</a:t>
            </a:r>
            <a:endParaRPr lang="zh-CN" altLang="en-US" sz="3065" b="1" dirty="0" smtClean="0">
              <a:solidFill>
                <a:srgbClr val="002060"/>
              </a:solidFill>
              <a:latin typeface="楷体" panose="02010609060101010101" pitchFamily="49" charset="-122"/>
              <a:ea typeface="楷体" panose="02010609060101010101" pitchFamily="49" charset="-122"/>
            </a:endParaRPr>
          </a:p>
          <a:p>
            <a:pPr indent="457200" fontAlgn="auto">
              <a:lnSpc>
                <a:spcPct val="100000"/>
              </a:lnSpc>
              <a:buNone/>
            </a:pPr>
            <a:r>
              <a:rPr lang="zh-CN" altLang="en-US" sz="3065" b="1" dirty="0" smtClean="0">
                <a:solidFill>
                  <a:srgbClr val="FF0000"/>
                </a:solidFill>
                <a:latin typeface="楷体" panose="02010609060101010101" pitchFamily="49" charset="-122"/>
                <a:ea typeface="楷体" panose="02010609060101010101" pitchFamily="49" charset="-122"/>
              </a:rPr>
              <a:t>后一句话讲的是实现形式和基本途径，</a:t>
            </a:r>
            <a:r>
              <a:rPr lang="zh-CN" altLang="en-US" sz="3065" b="1" dirty="0" smtClean="0">
                <a:latin typeface="楷体" panose="02010609060101010101" pitchFamily="49" charset="-122"/>
                <a:ea typeface="楷体" panose="02010609060101010101" pitchFamily="49" charset="-122"/>
              </a:rPr>
              <a:t>就是说完善和发展中国特色社会主义制度，必须不断完善国家治理体系和提升国家治理能力，</a:t>
            </a:r>
            <a:r>
              <a:rPr lang="zh-CN" altLang="en-US" sz="3065" b="1" dirty="0" smtClean="0">
                <a:solidFill>
                  <a:srgbClr val="002060"/>
                </a:solidFill>
                <a:latin typeface="楷体" panose="02010609060101010101" pitchFamily="49" charset="-122"/>
                <a:ea typeface="楷体" panose="02010609060101010101" pitchFamily="49" charset="-122"/>
              </a:rPr>
              <a:t>或者说，推进国家治理体系和治理能力现代化的根本目的是完善和发展中国特色社会主义。</a:t>
            </a:r>
            <a:endParaRPr lang="zh-CN" altLang="en-US" sz="3065" b="1" dirty="0" smtClean="0">
              <a:solidFill>
                <a:srgbClr val="002060"/>
              </a:solidFill>
              <a:latin typeface="楷体" panose="02010609060101010101" pitchFamily="49" charset="-122"/>
              <a:ea typeface="楷体" panose="02010609060101010101" pitchFamily="49" charset="-122"/>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 calcmode="lin" valueType="num">
                                      <p:cBhvr additive="base">
                                        <p:cTn id="12"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txEl>
                                              <p:pRg st="3" end="3"/>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5">
                                            <p:txEl>
                                              <p:pRg st="4" end="4"/>
                                            </p:txEl>
                                          </p:spTgt>
                                        </p:tgtEl>
                                        <p:attrNameLst>
                                          <p:attrName>style.visibility</p:attrName>
                                        </p:attrNameLst>
                                      </p:cBhvr>
                                      <p:to>
                                        <p:strVal val="visible"/>
                                      </p:to>
                                    </p:set>
                                    <p:anim calcmode="lin" valueType="num">
                                      <p:cBhvr additive="base">
                                        <p:cTn id="16"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矩形 33"/>
          <p:cNvSpPr/>
          <p:nvPr>
            <p:custDataLst>
              <p:tags r:id="rId1"/>
            </p:custDataLst>
          </p:nvPr>
        </p:nvSpPr>
        <p:spPr>
          <a:xfrm>
            <a:off x="1444097" y="5032095"/>
            <a:ext cx="2148919" cy="43653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custDataLst>
              <p:tags r:id="rId2"/>
            </p:custDataLst>
          </p:nvPr>
        </p:nvSpPr>
        <p:spPr>
          <a:xfrm>
            <a:off x="1475799" y="2407215"/>
            <a:ext cx="2085846" cy="2085846"/>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5"/>
          <p:cNvSpPr>
            <a:spLocks noEditPoints="1"/>
          </p:cNvSpPr>
          <p:nvPr>
            <p:custDataLst>
              <p:tags r:id="rId3"/>
            </p:custDataLst>
          </p:nvPr>
        </p:nvSpPr>
        <p:spPr bwMode="auto">
          <a:xfrm>
            <a:off x="2175175" y="3106591"/>
            <a:ext cx="687094" cy="687094"/>
          </a:xfrm>
          <a:custGeom>
            <a:avLst/>
            <a:gdLst>
              <a:gd name="T0" fmla="*/ 1638 w 3277"/>
              <a:gd name="T1" fmla="*/ 0 h 3277"/>
              <a:gd name="T2" fmla="*/ 0 w 3277"/>
              <a:gd name="T3" fmla="*/ 1638 h 3277"/>
              <a:gd name="T4" fmla="*/ 1638 w 3277"/>
              <a:gd name="T5" fmla="*/ 3277 h 3277"/>
              <a:gd name="T6" fmla="*/ 3277 w 3277"/>
              <a:gd name="T7" fmla="*/ 1638 h 3277"/>
              <a:gd name="T8" fmla="*/ 1638 w 3277"/>
              <a:gd name="T9" fmla="*/ 0 h 3277"/>
              <a:gd name="T10" fmla="*/ 1638 w 3277"/>
              <a:gd name="T11" fmla="*/ 3043 h 3277"/>
              <a:gd name="T12" fmla="*/ 234 w 3277"/>
              <a:gd name="T13" fmla="*/ 1638 h 3277"/>
              <a:gd name="T14" fmla="*/ 1638 w 3277"/>
              <a:gd name="T15" fmla="*/ 234 h 3277"/>
              <a:gd name="T16" fmla="*/ 3043 w 3277"/>
              <a:gd name="T17" fmla="*/ 1638 h 3277"/>
              <a:gd name="T18" fmla="*/ 1638 w 3277"/>
              <a:gd name="T19" fmla="*/ 3043 h 3277"/>
              <a:gd name="T20" fmla="*/ 2368 w 3277"/>
              <a:gd name="T21" fmla="*/ 1368 h 3277"/>
              <a:gd name="T22" fmla="*/ 1608 w 3277"/>
              <a:gd name="T23" fmla="*/ 794 h 3277"/>
              <a:gd name="T24" fmla="*/ 2056 w 3277"/>
              <a:gd name="T25" fmla="*/ 1757 h 3277"/>
              <a:gd name="T26" fmla="*/ 1584 w 3277"/>
              <a:gd name="T27" fmla="*/ 1275 h 3277"/>
              <a:gd name="T28" fmla="*/ 1764 w 3277"/>
              <a:gd name="T29" fmla="*/ 1078 h 3277"/>
              <a:gd name="T30" fmla="*/ 1641 w 3277"/>
              <a:gd name="T31" fmla="*/ 964 h 3277"/>
              <a:gd name="T32" fmla="*/ 1544 w 3277"/>
              <a:gd name="T33" fmla="*/ 1052 h 3277"/>
              <a:gd name="T34" fmla="*/ 1362 w 3277"/>
              <a:gd name="T35" fmla="*/ 1050 h 3277"/>
              <a:gd name="T36" fmla="*/ 990 w 3277"/>
              <a:gd name="T37" fmla="*/ 1427 h 3277"/>
              <a:gd name="T38" fmla="*/ 1215 w 3277"/>
              <a:gd name="T39" fmla="*/ 1631 h 3277"/>
              <a:gd name="T40" fmla="*/ 1355 w 3277"/>
              <a:gd name="T41" fmla="*/ 1496 h 3277"/>
              <a:gd name="T42" fmla="*/ 1836 w 3277"/>
              <a:gd name="T43" fmla="*/ 1963 h 3277"/>
              <a:gd name="T44" fmla="*/ 1056 w 3277"/>
              <a:gd name="T45" fmla="*/ 1790 h 3277"/>
              <a:gd name="T46" fmla="*/ 910 w 3277"/>
              <a:gd name="T47" fmla="*/ 1918 h 3277"/>
              <a:gd name="T48" fmla="*/ 1021 w 3277"/>
              <a:gd name="T49" fmla="*/ 2049 h 3277"/>
              <a:gd name="T50" fmla="*/ 1002 w 3277"/>
              <a:gd name="T51" fmla="*/ 2075 h 3277"/>
              <a:gd name="T52" fmla="*/ 929 w 3277"/>
              <a:gd name="T53" fmla="*/ 2094 h 3277"/>
              <a:gd name="T54" fmla="*/ 955 w 3277"/>
              <a:gd name="T55" fmla="*/ 2286 h 3277"/>
              <a:gd name="T56" fmla="*/ 1097 w 3277"/>
              <a:gd name="T57" fmla="*/ 2165 h 3277"/>
              <a:gd name="T58" fmla="*/ 1125 w 3277"/>
              <a:gd name="T59" fmla="*/ 2129 h 3277"/>
              <a:gd name="T60" fmla="*/ 2018 w 3277"/>
              <a:gd name="T61" fmla="*/ 2160 h 3277"/>
              <a:gd name="T62" fmla="*/ 2179 w 3277"/>
              <a:gd name="T63" fmla="*/ 2312 h 3277"/>
              <a:gd name="T64" fmla="*/ 2399 w 3277"/>
              <a:gd name="T65" fmla="*/ 2091 h 3277"/>
              <a:gd name="T66" fmla="*/ 2255 w 3277"/>
              <a:gd name="T67" fmla="*/ 1935 h 3277"/>
              <a:gd name="T68" fmla="*/ 2368 w 3277"/>
              <a:gd name="T69" fmla="*/ 1368 h 3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77" h="3277">
                <a:moveTo>
                  <a:pt x="1638" y="0"/>
                </a:moveTo>
                <a:cubicBezTo>
                  <a:pt x="733" y="0"/>
                  <a:pt x="0" y="734"/>
                  <a:pt x="0" y="1638"/>
                </a:cubicBezTo>
                <a:cubicBezTo>
                  <a:pt x="0" y="2543"/>
                  <a:pt x="733" y="3277"/>
                  <a:pt x="1638" y="3277"/>
                </a:cubicBezTo>
                <a:cubicBezTo>
                  <a:pt x="2543" y="3277"/>
                  <a:pt x="3277" y="2543"/>
                  <a:pt x="3277" y="1638"/>
                </a:cubicBezTo>
                <a:cubicBezTo>
                  <a:pt x="3277" y="734"/>
                  <a:pt x="2543" y="0"/>
                  <a:pt x="1638" y="0"/>
                </a:cubicBezTo>
                <a:close/>
                <a:moveTo>
                  <a:pt x="1638" y="3043"/>
                </a:moveTo>
                <a:cubicBezTo>
                  <a:pt x="864" y="3043"/>
                  <a:pt x="234" y="2413"/>
                  <a:pt x="234" y="1638"/>
                </a:cubicBezTo>
                <a:cubicBezTo>
                  <a:pt x="234" y="864"/>
                  <a:pt x="864" y="234"/>
                  <a:pt x="1638" y="234"/>
                </a:cubicBezTo>
                <a:cubicBezTo>
                  <a:pt x="2413" y="234"/>
                  <a:pt x="3043" y="864"/>
                  <a:pt x="3043" y="1638"/>
                </a:cubicBezTo>
                <a:cubicBezTo>
                  <a:pt x="3043" y="2413"/>
                  <a:pt x="2413" y="3043"/>
                  <a:pt x="1638" y="3043"/>
                </a:cubicBezTo>
                <a:close/>
                <a:moveTo>
                  <a:pt x="2368" y="1368"/>
                </a:moveTo>
                <a:cubicBezTo>
                  <a:pt x="2187" y="763"/>
                  <a:pt x="1608" y="794"/>
                  <a:pt x="1608" y="794"/>
                </a:cubicBezTo>
                <a:cubicBezTo>
                  <a:pt x="2420" y="1192"/>
                  <a:pt x="2056" y="1757"/>
                  <a:pt x="2056" y="1757"/>
                </a:cubicBezTo>
                <a:cubicBezTo>
                  <a:pt x="1584" y="1275"/>
                  <a:pt x="1584" y="1275"/>
                  <a:pt x="1584" y="1275"/>
                </a:cubicBezTo>
                <a:cubicBezTo>
                  <a:pt x="1764" y="1078"/>
                  <a:pt x="1764" y="1078"/>
                  <a:pt x="1764" y="1078"/>
                </a:cubicBezTo>
                <a:cubicBezTo>
                  <a:pt x="1641" y="964"/>
                  <a:pt x="1641" y="964"/>
                  <a:pt x="1641" y="964"/>
                </a:cubicBezTo>
                <a:cubicBezTo>
                  <a:pt x="1544" y="1052"/>
                  <a:pt x="1544" y="1052"/>
                  <a:pt x="1544" y="1052"/>
                </a:cubicBezTo>
                <a:cubicBezTo>
                  <a:pt x="1362" y="1050"/>
                  <a:pt x="1362" y="1050"/>
                  <a:pt x="1362" y="1050"/>
                </a:cubicBezTo>
                <a:cubicBezTo>
                  <a:pt x="990" y="1427"/>
                  <a:pt x="990" y="1427"/>
                  <a:pt x="990" y="1427"/>
                </a:cubicBezTo>
                <a:cubicBezTo>
                  <a:pt x="1215" y="1631"/>
                  <a:pt x="1215" y="1631"/>
                  <a:pt x="1215" y="1631"/>
                </a:cubicBezTo>
                <a:cubicBezTo>
                  <a:pt x="1355" y="1496"/>
                  <a:pt x="1355" y="1496"/>
                  <a:pt x="1355" y="1496"/>
                </a:cubicBezTo>
                <a:cubicBezTo>
                  <a:pt x="1836" y="1963"/>
                  <a:pt x="1836" y="1963"/>
                  <a:pt x="1836" y="1963"/>
                </a:cubicBezTo>
                <a:cubicBezTo>
                  <a:pt x="1428" y="2231"/>
                  <a:pt x="1056" y="1790"/>
                  <a:pt x="1056" y="1790"/>
                </a:cubicBezTo>
                <a:cubicBezTo>
                  <a:pt x="910" y="1918"/>
                  <a:pt x="910" y="1918"/>
                  <a:pt x="910" y="1918"/>
                </a:cubicBezTo>
                <a:cubicBezTo>
                  <a:pt x="1021" y="2049"/>
                  <a:pt x="1021" y="2049"/>
                  <a:pt x="1021" y="2049"/>
                </a:cubicBezTo>
                <a:cubicBezTo>
                  <a:pt x="1002" y="2075"/>
                  <a:pt x="1002" y="2075"/>
                  <a:pt x="1002" y="2075"/>
                </a:cubicBezTo>
                <a:cubicBezTo>
                  <a:pt x="950" y="2070"/>
                  <a:pt x="929" y="2094"/>
                  <a:pt x="929" y="2094"/>
                </a:cubicBezTo>
                <a:cubicBezTo>
                  <a:pt x="801" y="2217"/>
                  <a:pt x="955" y="2286"/>
                  <a:pt x="955" y="2286"/>
                </a:cubicBezTo>
                <a:cubicBezTo>
                  <a:pt x="1104" y="2319"/>
                  <a:pt x="1097" y="2165"/>
                  <a:pt x="1097" y="2165"/>
                </a:cubicBezTo>
                <a:cubicBezTo>
                  <a:pt x="1125" y="2129"/>
                  <a:pt x="1125" y="2129"/>
                  <a:pt x="1125" y="2129"/>
                </a:cubicBezTo>
                <a:cubicBezTo>
                  <a:pt x="1686" y="2433"/>
                  <a:pt x="2018" y="2160"/>
                  <a:pt x="2018" y="2160"/>
                </a:cubicBezTo>
                <a:cubicBezTo>
                  <a:pt x="2179" y="2312"/>
                  <a:pt x="2179" y="2312"/>
                  <a:pt x="2179" y="2312"/>
                </a:cubicBezTo>
                <a:cubicBezTo>
                  <a:pt x="2399" y="2091"/>
                  <a:pt x="2399" y="2091"/>
                  <a:pt x="2399" y="2091"/>
                </a:cubicBezTo>
                <a:cubicBezTo>
                  <a:pt x="2255" y="1935"/>
                  <a:pt x="2255" y="1935"/>
                  <a:pt x="2255" y="1935"/>
                </a:cubicBezTo>
                <a:cubicBezTo>
                  <a:pt x="2255" y="1935"/>
                  <a:pt x="2451" y="1646"/>
                  <a:pt x="2368" y="136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 name="椭圆 1"/>
          <p:cNvSpPr/>
          <p:nvPr>
            <p:custDataLst>
              <p:tags r:id="rId4"/>
            </p:custDataLst>
          </p:nvPr>
        </p:nvSpPr>
        <p:spPr>
          <a:xfrm>
            <a:off x="1218565" y="2150664"/>
            <a:ext cx="2599632" cy="259963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custDataLst>
              <p:tags r:id="rId5"/>
            </p:custDataLst>
          </p:nvPr>
        </p:nvSpPr>
        <p:spPr>
          <a:xfrm>
            <a:off x="4257710" y="1636452"/>
            <a:ext cx="786030" cy="7860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latin typeface="微软雅黑" panose="020B0503020204020204" charset="-122"/>
                <a:ea typeface="微软雅黑" panose="020B0503020204020204" charset="-122"/>
              </a:rPr>
              <a:t>01</a:t>
            </a:r>
            <a:endParaRPr lang="zh-CN" altLang="en-US" sz="2400" b="1">
              <a:latin typeface="微软雅黑" panose="020B0503020204020204" charset="-122"/>
              <a:ea typeface="微软雅黑" panose="020B0503020204020204" charset="-122"/>
            </a:endParaRPr>
          </a:p>
        </p:txBody>
      </p:sp>
      <p:sp>
        <p:nvSpPr>
          <p:cNvPr id="15" name="矩形 14"/>
          <p:cNvSpPr/>
          <p:nvPr>
            <p:custDataLst>
              <p:tags r:id="rId6"/>
            </p:custDataLst>
          </p:nvPr>
        </p:nvSpPr>
        <p:spPr>
          <a:xfrm>
            <a:off x="5387340" y="1636395"/>
            <a:ext cx="6332220" cy="78613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微软雅黑" panose="020B0503020204020204" charset="-122"/>
              <a:ea typeface="微软雅黑" panose="020B0503020204020204" charset="-122"/>
            </a:endParaRPr>
          </a:p>
        </p:txBody>
      </p:sp>
      <p:sp>
        <p:nvSpPr>
          <p:cNvPr id="18" name="矩形 17"/>
          <p:cNvSpPr/>
          <p:nvPr>
            <p:custDataLst>
              <p:tags r:id="rId7"/>
            </p:custDataLst>
          </p:nvPr>
        </p:nvSpPr>
        <p:spPr>
          <a:xfrm>
            <a:off x="4288825" y="2907516"/>
            <a:ext cx="786030" cy="7860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latin typeface="微软雅黑" panose="020B0503020204020204" charset="-122"/>
                <a:ea typeface="微软雅黑" panose="020B0503020204020204" charset="-122"/>
              </a:rPr>
              <a:t>02</a:t>
            </a:r>
            <a:endParaRPr lang="zh-CN" altLang="en-US" sz="2400" b="1">
              <a:latin typeface="微软雅黑" panose="020B0503020204020204" charset="-122"/>
              <a:ea typeface="微软雅黑" panose="020B0503020204020204" charset="-122"/>
            </a:endParaRPr>
          </a:p>
        </p:txBody>
      </p:sp>
      <p:sp>
        <p:nvSpPr>
          <p:cNvPr id="19" name="矩形 18"/>
          <p:cNvSpPr/>
          <p:nvPr>
            <p:custDataLst>
              <p:tags r:id="rId8"/>
            </p:custDataLst>
          </p:nvPr>
        </p:nvSpPr>
        <p:spPr>
          <a:xfrm>
            <a:off x="5387340" y="2941955"/>
            <a:ext cx="6332855" cy="78613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a:latin typeface="微软雅黑" panose="020B0503020204020204" charset="-122"/>
              <a:ea typeface="微软雅黑" panose="020B0503020204020204" charset="-122"/>
            </a:endParaRPr>
          </a:p>
        </p:txBody>
      </p:sp>
      <p:sp>
        <p:nvSpPr>
          <p:cNvPr id="21" name="矩形 20"/>
          <p:cNvSpPr/>
          <p:nvPr>
            <p:custDataLst>
              <p:tags r:id="rId9"/>
            </p:custDataLst>
          </p:nvPr>
        </p:nvSpPr>
        <p:spPr>
          <a:xfrm>
            <a:off x="4318670" y="4178580"/>
            <a:ext cx="786030" cy="7860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a:latin typeface="微软雅黑" panose="020B0503020204020204" charset="-122"/>
                <a:ea typeface="微软雅黑" panose="020B0503020204020204" charset="-122"/>
              </a:rPr>
              <a:t>03</a:t>
            </a:r>
            <a:endParaRPr lang="zh-CN" altLang="en-US" sz="2400" b="1">
              <a:latin typeface="微软雅黑" panose="020B0503020204020204" charset="-122"/>
              <a:ea typeface="微软雅黑" panose="020B0503020204020204" charset="-122"/>
            </a:endParaRPr>
          </a:p>
        </p:txBody>
      </p:sp>
      <p:sp>
        <p:nvSpPr>
          <p:cNvPr id="22" name="矩形 21"/>
          <p:cNvSpPr/>
          <p:nvPr>
            <p:custDataLst>
              <p:tags r:id="rId10"/>
            </p:custDataLst>
          </p:nvPr>
        </p:nvSpPr>
        <p:spPr>
          <a:xfrm>
            <a:off x="5789295" y="4178300"/>
            <a:ext cx="6107430" cy="786130"/>
          </a:xfrm>
          <a:prstGeom prst="rect">
            <a:avLst/>
          </a:prstGeom>
        </p:spPr>
        <p:txBody>
          <a:bodyPr wrap="square" lIns="90000" tIns="46800" rIns="90000" bIns="46800" rtlCol="0" anchor="ctr">
            <a:noAutofit/>
          </a:bodyPr>
          <a:lstStyle/>
          <a:p>
            <a:pPr lvl="0" algn="ctr">
              <a:buClrTx/>
              <a:buSzTx/>
              <a:buFontTx/>
            </a:pPr>
            <a:endParaRPr lang="zh-CN" altLang="en-US" sz="2800" b="1">
              <a:solidFill>
                <a:srgbClr val="C00000"/>
              </a:solidFill>
              <a:effectLst>
                <a:outerShdw blurRad="38100" dist="19050" dir="2700000" algn="tl" rotWithShape="0">
                  <a:schemeClr val="dk1">
                    <a:alpha val="40000"/>
                  </a:schemeClr>
                </a:outerShdw>
              </a:effectLst>
              <a:sym typeface="+mn-ea"/>
            </a:endParaRPr>
          </a:p>
        </p:txBody>
      </p:sp>
      <p:sp>
        <p:nvSpPr>
          <p:cNvPr id="26" name="矩形 25"/>
          <p:cNvSpPr/>
          <p:nvPr>
            <p:custDataLst>
              <p:tags r:id="rId11"/>
            </p:custDataLst>
          </p:nvPr>
        </p:nvSpPr>
        <p:spPr>
          <a:xfrm>
            <a:off x="5852813" y="1705792"/>
            <a:ext cx="5722602" cy="647520"/>
          </a:xfrm>
          <a:prstGeom prst="rect">
            <a:avLst/>
          </a:prstGeom>
        </p:spPr>
        <p:txBody>
          <a:bodyPr wrap="square" lIns="90000" tIns="46800" rIns="90000" bIns="46800" anchor="ctr"/>
          <a:lstStyle/>
          <a:p>
            <a:pPr>
              <a:lnSpc>
                <a:spcPct val="120000"/>
              </a:lnSpc>
            </a:pPr>
            <a:r>
              <a:rPr lang="zh-CN" altLang="en-US" sz="2800" b="1">
                <a:solidFill>
                  <a:srgbClr val="C00000"/>
                </a:solidFill>
                <a:effectLst>
                  <a:outerShdw blurRad="38100" dist="19050" dir="2700000" algn="tl" rotWithShape="0">
                    <a:schemeClr val="dk1">
                      <a:alpha val="40000"/>
                    </a:schemeClr>
                  </a:outerShdw>
                </a:effectLst>
                <a:sym typeface="+mn-ea"/>
              </a:rPr>
              <a:t>十九届四中全会基本概况 </a:t>
            </a:r>
            <a:endParaRPr lang="zh-CN" altLang="en-US" sz="2800" b="1" spc="150">
              <a:solidFill>
                <a:srgbClr val="C0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mn-ea"/>
            </a:endParaRPr>
          </a:p>
        </p:txBody>
      </p:sp>
      <p:sp>
        <p:nvSpPr>
          <p:cNvPr id="27" name="矩形 26"/>
          <p:cNvSpPr/>
          <p:nvPr>
            <p:custDataLst>
              <p:tags r:id="rId12"/>
            </p:custDataLst>
          </p:nvPr>
        </p:nvSpPr>
        <p:spPr>
          <a:xfrm>
            <a:off x="4758690" y="2941955"/>
            <a:ext cx="6361430" cy="716915"/>
          </a:xfrm>
          <a:prstGeom prst="rect">
            <a:avLst/>
          </a:prstGeom>
        </p:spPr>
        <p:txBody>
          <a:bodyPr wrap="square" lIns="90000" tIns="46800" rIns="90000" bIns="46800" anchor="ctr"/>
          <a:lstStyle/>
          <a:p>
            <a:pPr lvl="0" algn="ctr">
              <a:buClrTx/>
              <a:buSzTx/>
              <a:buFontTx/>
            </a:pPr>
            <a:r>
              <a:rPr lang="zh-CN" altLang="en-US" sz="2800" b="1">
                <a:solidFill>
                  <a:srgbClr val="C00000"/>
                </a:solidFill>
                <a:effectLst>
                  <a:outerShdw blurRad="38100" dist="19050" dir="2700000" algn="tl" rotWithShape="0">
                    <a:schemeClr val="dk1">
                      <a:alpha val="40000"/>
                    </a:schemeClr>
                  </a:outerShdw>
                </a:effectLst>
                <a:sym typeface="+mn-ea"/>
              </a:rPr>
              <a:t>十九届四中全会主要内容</a:t>
            </a:r>
            <a:endParaRPr lang="zh-CN" altLang="en-US" sz="2800" b="1">
              <a:solidFill>
                <a:srgbClr val="C00000"/>
              </a:solidFill>
              <a:effectLst>
                <a:outerShdw blurRad="38100" dist="19050" dir="2700000" algn="tl" rotWithShape="0">
                  <a:schemeClr val="dk1">
                    <a:alpha val="40000"/>
                  </a:schemeClr>
                </a:outerShdw>
              </a:effectLst>
              <a:sym typeface="+mn-ea"/>
            </a:endParaRPr>
          </a:p>
        </p:txBody>
      </p:sp>
      <p:sp>
        <p:nvSpPr>
          <p:cNvPr id="28" name="矩形 27"/>
          <p:cNvSpPr/>
          <p:nvPr>
            <p:custDataLst>
              <p:tags r:id="rId13"/>
            </p:custDataLst>
          </p:nvPr>
        </p:nvSpPr>
        <p:spPr>
          <a:xfrm>
            <a:off x="5442585" y="4247515"/>
            <a:ext cx="6276975" cy="647700"/>
          </a:xfrm>
          <a:prstGeom prst="rect">
            <a:avLst/>
          </a:prstGeom>
          <a:noFill/>
          <a:extLst>
            <a:ext uri="{909E8E84-426E-40DD-AFC4-6F175D3DCCD1}">
              <a14:hiddenFill xmlns:a14="http://schemas.microsoft.com/office/drawing/2010/main">
                <a:solidFill>
                  <a:schemeClr val="lt1"/>
                </a:solidFill>
              </a14:hiddenFill>
            </a:ext>
          </a:extLst>
        </p:spPr>
        <p:style>
          <a:lnRef idx="2">
            <a:schemeClr val="accent3"/>
          </a:lnRef>
          <a:fillRef idx="1">
            <a:schemeClr val="lt1"/>
          </a:fillRef>
          <a:effectRef idx="0">
            <a:schemeClr val="accent3"/>
          </a:effectRef>
          <a:fontRef idx="minor">
            <a:schemeClr val="dk1"/>
          </a:fontRef>
        </p:style>
        <p:txBody>
          <a:bodyPr wrap="square" lIns="90000" tIns="46800" rIns="90000" bIns="46800" anchor="ctr">
            <a:noAutofit/>
          </a:bodyPr>
          <a:lstStyle/>
          <a:p>
            <a:pPr lvl="0" algn="l">
              <a:buClrTx/>
              <a:buSzTx/>
              <a:buFontTx/>
            </a:pPr>
            <a:r>
              <a:rPr lang="en-US" altLang="zh-CN" sz="2800" b="1">
                <a:solidFill>
                  <a:srgbClr val="C00000"/>
                </a:solidFill>
                <a:effectLst>
                  <a:outerShdw blurRad="38100" dist="19050" dir="2700000" algn="tl" rotWithShape="0">
                    <a:schemeClr val="dk1">
                      <a:alpha val="40000"/>
                    </a:schemeClr>
                  </a:outerShdw>
                </a:effectLst>
                <a:sym typeface="+mn-ea"/>
              </a:rPr>
              <a:t>       </a:t>
            </a:r>
            <a:r>
              <a:rPr lang="zh-CN" altLang="en-US" sz="2800" b="1">
                <a:solidFill>
                  <a:srgbClr val="C00000"/>
                </a:solidFill>
                <a:effectLst>
                  <a:outerShdw blurRad="38100" dist="19050" dir="2700000" algn="tl" rotWithShape="0">
                    <a:schemeClr val="dk1">
                      <a:alpha val="40000"/>
                    </a:schemeClr>
                  </a:outerShdw>
                </a:effectLst>
                <a:sym typeface="+mn-ea"/>
              </a:rPr>
              <a:t>十九届四中全会精神解读</a:t>
            </a:r>
            <a:endParaRPr lang="zh-CN" altLang="en-US" sz="2800" b="1">
              <a:solidFill>
                <a:srgbClr val="C00000"/>
              </a:solidFill>
              <a:effectLst>
                <a:outerShdw blurRad="38100" dist="19050" dir="2700000" algn="tl" rotWithShape="0">
                  <a:schemeClr val="dk1">
                    <a:alpha val="40000"/>
                  </a:schemeClr>
                </a:outerShdw>
              </a:effectLst>
              <a:sym typeface="+mn-ea"/>
            </a:endParaRPr>
          </a:p>
        </p:txBody>
      </p:sp>
      <p:sp>
        <p:nvSpPr>
          <p:cNvPr id="32" name="文本框 31"/>
          <p:cNvSpPr txBox="1"/>
          <p:nvPr>
            <p:custDataLst>
              <p:tags r:id="rId14"/>
            </p:custDataLst>
          </p:nvPr>
        </p:nvSpPr>
        <p:spPr>
          <a:xfrm>
            <a:off x="2402006" y="0"/>
            <a:ext cx="9789994" cy="1009934"/>
          </a:xfrm>
          <a:prstGeom prst="rect">
            <a:avLst/>
          </a:prstGeom>
          <a:noFill/>
          <a:effectLst/>
        </p:spPr>
        <p:txBody>
          <a:bodyPr wrap="square" rtlCol="0"/>
          <a:lstStyle/>
          <a:p>
            <a:pPr algn="dist">
              <a:lnSpc>
                <a:spcPct val="120000"/>
              </a:lnSpc>
            </a:pPr>
            <a:r>
              <a:rPr lang="zh-CN" altLang="en-US" sz="3200" b="1" dirty="0" smtClean="0">
                <a:solidFill>
                  <a:schemeClr val="bg1"/>
                </a:solidFill>
                <a:latin typeface="黑体" panose="02010609060101010101" charset="-122"/>
                <a:ea typeface="黑体" panose="02010609060101010101" charset="-122"/>
              </a:rPr>
              <a:t>不忘初心，牢记使命  </a:t>
            </a:r>
            <a:r>
              <a:rPr lang="zh-CN" altLang="zh-CN" sz="3200" b="1" dirty="0" smtClean="0">
                <a:solidFill>
                  <a:schemeClr val="bg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十</a:t>
            </a:r>
            <a:r>
              <a:rPr lang="zh-CN" altLang="zh-CN" sz="3200" b="1" dirty="0">
                <a:solidFill>
                  <a:schemeClr val="bg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rPr>
              <a:t>九届四中全会精神宣讲</a:t>
            </a:r>
            <a:endParaRPr lang="zh-CN" altLang="zh-CN" sz="3200" b="1" spc="300" dirty="0">
              <a:ln w="19050">
                <a:noFill/>
              </a:ln>
              <a:solidFill>
                <a:schemeClr val="bg1"/>
              </a:solidFill>
              <a:effectLst>
                <a:outerShdw blurRad="38100" dist="25400" dir="5400000" algn="ctr" rotWithShape="0">
                  <a:srgbClr val="6E747A">
                    <a:alpha val="43000"/>
                  </a:srgbClr>
                </a:outerShdw>
              </a:effectLst>
              <a:latin typeface="黑体" panose="02010609060101010101" charset="-122"/>
              <a:ea typeface="黑体" panose="02010609060101010101" charset="-122"/>
              <a:cs typeface="黑体" panose="02010609060101010101" charset="-122"/>
              <a:sym typeface="+mn-ea"/>
            </a:endParaRPr>
          </a:p>
        </p:txBody>
      </p:sp>
      <p:sp>
        <p:nvSpPr>
          <p:cNvPr id="33" name="文本框 32"/>
          <p:cNvSpPr txBox="1"/>
          <p:nvPr>
            <p:custDataLst>
              <p:tags r:id="rId15"/>
            </p:custDataLst>
          </p:nvPr>
        </p:nvSpPr>
        <p:spPr>
          <a:xfrm>
            <a:off x="1641083" y="5035401"/>
            <a:ext cx="1754949" cy="460375"/>
          </a:xfrm>
          <a:prstGeom prst="rect">
            <a:avLst/>
          </a:prstGeom>
          <a:noFill/>
        </p:spPr>
        <p:txBody>
          <a:bodyPr wrap="square" rtlCol="0">
            <a:spAutoFit/>
          </a:bodyPr>
          <a:lstStyle/>
          <a:p>
            <a:pPr algn="ctr"/>
            <a:r>
              <a:rPr lang="zh-CN" altLang="en-US" sz="2400" b="1" spc="300">
                <a:solidFill>
                  <a:schemeClr val="bg1"/>
                </a:solidFill>
                <a:latin typeface="微软雅黑" panose="020B0503020204020204" charset="-122"/>
                <a:ea typeface="微软雅黑" panose="020B0503020204020204" charset="-122"/>
              </a:rPr>
              <a:t>目录</a:t>
            </a:r>
            <a:endParaRPr lang="zh-CN" altLang="en-US" sz="2400" b="1" spc="300">
              <a:solidFill>
                <a:schemeClr val="bg1"/>
              </a:solidFill>
              <a:latin typeface="微软雅黑" panose="020B0503020204020204" charset="-122"/>
              <a:ea typeface="微软雅黑" panose="020B0503020204020204" charset="-122"/>
            </a:endParaRPr>
          </a:p>
        </p:txBody>
      </p:sp>
      <p:pic>
        <p:nvPicPr>
          <p:cNvPr id="4" name="内容占位符 3"/>
          <p:cNvPicPr>
            <a:picLocks noChangeAspect="1"/>
          </p:cNvPicPr>
          <p:nvPr/>
        </p:nvPicPr>
        <p:blipFill>
          <a:blip r:embed="rId16" cstate="print"/>
          <a:stretch>
            <a:fillRect/>
          </a:stretch>
        </p:blipFill>
        <p:spPr>
          <a:xfrm>
            <a:off x="1640840" y="4445"/>
            <a:ext cx="767080" cy="685165"/>
          </a:xfrm>
          <a:prstGeom prst="rect">
            <a:avLst/>
          </a:prstGeom>
        </p:spPr>
      </p:pic>
    </p:spTree>
    <p:custDataLst>
      <p:tags r:id="rId17"/>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4" name="内容占位符 3"/>
          <p:cNvSpPr>
            <a:spLocks noGrp="1"/>
          </p:cNvSpPr>
          <p:nvPr>
            <p:ph idx="1"/>
          </p:nvPr>
        </p:nvSpPr>
        <p:spPr>
          <a:xfrm>
            <a:off x="669882" y="952508"/>
            <a:ext cx="10852237" cy="4687822"/>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zh-CN" altLang="en-US" sz="2400" b="1" dirty="0" smtClean="0">
                <a:solidFill>
                  <a:srgbClr val="FF0000"/>
                </a:solidFill>
                <a:latin typeface="黑体" panose="02010609060101010101" charset="-122"/>
                <a:ea typeface="黑体" panose="02010609060101010101" charset="-122"/>
              </a:rPr>
              <a:t>  </a:t>
            </a:r>
            <a:r>
              <a:rPr lang="zh-CN" altLang="en-US" sz="4000" b="1" dirty="0" smtClean="0">
                <a:solidFill>
                  <a:srgbClr val="FF0000"/>
                </a:solidFill>
                <a:latin typeface="黑体" panose="02010609060101010101" charset="-122"/>
                <a:ea typeface="黑体" panose="02010609060101010101" charset="-122"/>
              </a:rPr>
              <a:t>制度的顶层设计已经搭好，更重要的是细化、落实。将制度优势最大限度地转化为治理效能，这不仅仅是国家层面的事，更会直接影响到我们每一个人的生活。所以，我们应当凝聚共识，学懂弄通，内化于心，外化于行。不忘初心，牢记使命，砥砺前行。</a:t>
            </a:r>
            <a:endParaRPr lang="zh-CN" altLang="en-US" sz="4000" b="1" dirty="0">
              <a:solidFill>
                <a:srgbClr val="FF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E:\教研组资料\教研组材料1\十九届四中全会精神宣讲课件\十九届四中全会精神宣读课件\u=1322005346,1341171445&amp;fm=26&amp;gp=0.jpg"/>
          <p:cNvPicPr>
            <a:picLocks noChangeAspect="1" noChangeArrowheads="1"/>
          </p:cNvPicPr>
          <p:nvPr/>
        </p:nvPicPr>
        <p:blipFill>
          <a:blip r:embed="rId1" cstate="print"/>
          <a:srcRect/>
          <a:stretch>
            <a:fillRect/>
          </a:stretch>
        </p:blipFill>
        <p:spPr bwMode="auto">
          <a:xfrm>
            <a:off x="409433" y="327546"/>
            <a:ext cx="5145206" cy="5964071"/>
          </a:xfrm>
          <a:prstGeom prst="rect">
            <a:avLst/>
          </a:prstGeom>
          <a:noFill/>
        </p:spPr>
      </p:pic>
      <p:pic>
        <p:nvPicPr>
          <p:cNvPr id="4" name="Picture 6" descr="E:\教研组资料\教研组材料1\十九届四中全会精神宣讲课件\十九届四中全会精神宣读课件\微信图片_20191126092228.jpg"/>
          <p:cNvPicPr>
            <a:picLocks noChangeAspect="1" noChangeArrowheads="1"/>
          </p:cNvPicPr>
          <p:nvPr/>
        </p:nvPicPr>
        <p:blipFill>
          <a:blip r:embed="rId2" cstate="print"/>
          <a:srcRect/>
          <a:stretch>
            <a:fillRect/>
          </a:stretch>
        </p:blipFill>
        <p:spPr bwMode="auto">
          <a:xfrm>
            <a:off x="6414449" y="450377"/>
            <a:ext cx="5368404" cy="5868536"/>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教研组资料\教研组材料1\十九届四中全会精神宣讲课件\十九届四中全会精神宣读课件\u=1894650799,1354489293&amp;fm=15&amp;gp=0.jpg"/>
          <p:cNvPicPr>
            <a:picLocks noChangeAspect="1" noChangeArrowheads="1"/>
          </p:cNvPicPr>
          <p:nvPr/>
        </p:nvPicPr>
        <p:blipFill>
          <a:blip r:embed="rId1" cstate="print"/>
          <a:srcRect/>
          <a:stretch>
            <a:fillRect/>
          </a:stretch>
        </p:blipFill>
        <p:spPr bwMode="auto">
          <a:xfrm>
            <a:off x="6045200" y="3395663"/>
            <a:ext cx="100013" cy="66675"/>
          </a:xfrm>
          <a:prstGeom prst="rect">
            <a:avLst/>
          </a:prstGeom>
          <a:noFill/>
        </p:spPr>
      </p:pic>
      <p:pic>
        <p:nvPicPr>
          <p:cNvPr id="9" name="Picture 4" descr="E:\教研组资料\教研组材料1\十九届四中全会精神宣讲课件\十九届四中全会精神宣读课件\u=3313257987,441745988&amp;fm=11&amp;gp=0.jpg"/>
          <p:cNvPicPr>
            <a:picLocks noChangeAspect="1" noChangeArrowheads="1"/>
          </p:cNvPicPr>
          <p:nvPr/>
        </p:nvPicPr>
        <p:blipFill>
          <a:blip r:embed="rId2" cstate="print"/>
          <a:srcRect/>
          <a:stretch>
            <a:fillRect/>
          </a:stretch>
        </p:blipFill>
        <p:spPr bwMode="auto">
          <a:xfrm>
            <a:off x="6250675" y="232013"/>
            <a:ext cx="5691116" cy="6100548"/>
          </a:xfrm>
          <a:prstGeom prst="rect">
            <a:avLst/>
          </a:prstGeom>
          <a:noFill/>
        </p:spPr>
      </p:pic>
      <p:pic>
        <p:nvPicPr>
          <p:cNvPr id="1033" name="Picture 9" descr="E:\教研组资料\教研组材料1\十九届四中全会精神宣讲课件\十九届四中全会精神宣读课件\180.jpg"/>
          <p:cNvPicPr>
            <a:picLocks noChangeAspect="1" noChangeArrowheads="1"/>
          </p:cNvPicPr>
          <p:nvPr/>
        </p:nvPicPr>
        <p:blipFill>
          <a:blip r:embed="rId3" cstate="print"/>
          <a:srcRect/>
          <a:stretch>
            <a:fillRect/>
          </a:stretch>
        </p:blipFill>
        <p:spPr bwMode="auto">
          <a:xfrm>
            <a:off x="204716" y="191069"/>
            <a:ext cx="5513695" cy="6264322"/>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00584" y="879227"/>
            <a:ext cx="10094795" cy="3231654"/>
          </a:xfrm>
          <a:prstGeom prst="rect">
            <a:avLst/>
          </a:prstGeom>
        </p:spPr>
        <p:txBody>
          <a:bodyPr wrap="square">
            <a:spAutoFit/>
          </a:bodyPr>
          <a:lstStyle/>
          <a:p>
            <a:pPr lvl="0" fontAlgn="base">
              <a:spcBef>
                <a:spcPct val="0"/>
              </a:spcBef>
              <a:spcAft>
                <a:spcPct val="0"/>
              </a:spcAft>
            </a:pPr>
            <a:r>
              <a:rPr lang="en-US" altLang="zh-CN" sz="3200" b="1" dirty="0" smtClean="0">
                <a:latin typeface="Calibri" panose="020F0502020204030204" charset="0"/>
                <a:ea typeface="宋体" panose="02010600030101010101" pitchFamily="2" charset="-122"/>
                <a:cs typeface="Times New Roman" panose="02020603050405020304" pitchFamily="18" charset="0"/>
              </a:rPr>
              <a:t>2019</a:t>
            </a:r>
            <a:r>
              <a:rPr lang="zh-CN" altLang="en-US" sz="3200" b="1" dirty="0" smtClean="0">
                <a:latin typeface="Calibri" panose="020F0502020204030204" charset="0"/>
                <a:ea typeface="宋体" panose="02010600030101010101" pitchFamily="2" charset="-122"/>
                <a:cs typeface="Times New Roman" panose="02020603050405020304" pitchFamily="18" charset="0"/>
              </a:rPr>
              <a:t>年</a:t>
            </a:r>
            <a:r>
              <a:rPr lang="en-US" altLang="zh-CN" sz="3200" b="1" dirty="0" smtClean="0">
                <a:latin typeface="Calibri" panose="020F0502020204030204" charset="0"/>
                <a:ea typeface="宋体" panose="02010600030101010101" pitchFamily="2" charset="-122"/>
                <a:cs typeface="Times New Roman" panose="02020603050405020304" pitchFamily="18" charset="0"/>
              </a:rPr>
              <a:t>11</a:t>
            </a:r>
            <a:r>
              <a:rPr lang="zh-CN" altLang="en-US" sz="3200" b="1" dirty="0" smtClean="0">
                <a:latin typeface="Calibri" panose="020F0502020204030204" charset="0"/>
                <a:ea typeface="宋体" panose="02010600030101010101" pitchFamily="2" charset="-122"/>
                <a:cs typeface="Times New Roman" panose="02020603050405020304" pitchFamily="18" charset="0"/>
              </a:rPr>
              <a:t>月</a:t>
            </a:r>
            <a:r>
              <a:rPr lang="en-US" altLang="zh-CN" sz="3200" b="1" dirty="0" smtClean="0">
                <a:latin typeface="Calibri" panose="020F0502020204030204" charset="0"/>
                <a:ea typeface="宋体" panose="02010600030101010101" pitchFamily="2" charset="-122"/>
                <a:cs typeface="Times New Roman" panose="02020603050405020304" pitchFamily="18" charset="0"/>
              </a:rPr>
              <a:t>14</a:t>
            </a:r>
            <a:r>
              <a:rPr lang="zh-CN" altLang="en-US" sz="3200" b="1" dirty="0" smtClean="0">
                <a:latin typeface="Calibri" panose="020F0502020204030204" charset="0"/>
                <a:ea typeface="宋体" panose="02010600030101010101" pitchFamily="2" charset="-122"/>
                <a:cs typeface="Times New Roman" panose="02020603050405020304" pitchFamily="18" charset="0"/>
              </a:rPr>
              <a:t>日深夜，新华社从巴西利亚发回了一条重磅消息，习近平主席就香港局势发表重要讲话。</a:t>
            </a:r>
            <a:endParaRPr lang="en-US" altLang="zh-CN" sz="3200" b="1" dirty="0" smtClean="0">
              <a:latin typeface="Calibri" panose="020F0502020204030204" charset="0"/>
              <a:ea typeface="宋体" panose="02010600030101010101" pitchFamily="2" charset="-122"/>
              <a:cs typeface="Times New Roman" panose="02020603050405020304" pitchFamily="18" charset="0"/>
            </a:endParaRPr>
          </a:p>
          <a:p>
            <a:pPr lvl="0" fontAlgn="base">
              <a:spcBef>
                <a:spcPct val="0"/>
              </a:spcBef>
              <a:spcAft>
                <a:spcPct val="0"/>
              </a:spcAft>
            </a:pPr>
            <a:endParaRPr lang="en-US" altLang="zh-CN" sz="2800" dirty="0" smtClean="0">
              <a:latin typeface="Calibri" panose="020F0502020204030204" charset="0"/>
              <a:ea typeface="宋体" panose="02010600030101010101" pitchFamily="2" charset="-122"/>
              <a:cs typeface="Times New Roman" panose="02020603050405020304" pitchFamily="18" charset="0"/>
            </a:endParaRPr>
          </a:p>
          <a:p>
            <a:pPr lvl="0" fontAlgn="base">
              <a:spcBef>
                <a:spcPct val="0"/>
              </a:spcBef>
              <a:spcAft>
                <a:spcPct val="0"/>
              </a:spcAft>
            </a:pPr>
            <a:endParaRPr lang="en-US" altLang="zh-CN" sz="2800" dirty="0" smtClean="0">
              <a:latin typeface="Calibri" panose="020F0502020204030204" charset="0"/>
              <a:ea typeface="宋体" panose="02010600030101010101" pitchFamily="2" charset="-122"/>
              <a:cs typeface="Times New Roman" panose="02020603050405020304" pitchFamily="18" charset="0"/>
            </a:endParaRPr>
          </a:p>
          <a:p>
            <a:pPr lvl="0" fontAlgn="base">
              <a:spcBef>
                <a:spcPct val="0"/>
              </a:spcBef>
              <a:spcAft>
                <a:spcPct val="0"/>
              </a:spcAft>
            </a:pPr>
            <a:endParaRPr lang="en-US" altLang="zh-CN" sz="2800" dirty="0" smtClean="0">
              <a:latin typeface="Calibri" panose="020F0502020204030204" charset="0"/>
              <a:ea typeface="宋体" panose="02010600030101010101" pitchFamily="2" charset="-122"/>
              <a:cs typeface="Times New Roman" panose="02020603050405020304" pitchFamily="18" charset="0"/>
            </a:endParaRPr>
          </a:p>
          <a:p>
            <a:pPr lvl="0" fontAlgn="base">
              <a:spcBef>
                <a:spcPct val="0"/>
              </a:spcBef>
              <a:spcAft>
                <a:spcPct val="0"/>
              </a:spcAft>
            </a:pPr>
            <a:endParaRPr lang="en-US" altLang="zh-CN" sz="2800" dirty="0" smtClean="0">
              <a:latin typeface="Calibri" panose="020F0502020204030204" charset="0"/>
              <a:ea typeface="宋体" panose="02010600030101010101" pitchFamily="2" charset="-122"/>
              <a:cs typeface="Times New Roman" panose="02020603050405020304" pitchFamily="18" charset="0"/>
            </a:endParaRPr>
          </a:p>
          <a:p>
            <a:pPr lvl="0" fontAlgn="base">
              <a:spcBef>
                <a:spcPct val="0"/>
              </a:spcBef>
              <a:spcAft>
                <a:spcPct val="0"/>
              </a:spcAft>
            </a:pPr>
            <a:endParaRPr lang="zh-CN" altLang="en-US" sz="2800" dirty="0" smtClean="0">
              <a:latin typeface="Arial" panose="020B0604020202020204" pitchFamily="34" charset="0"/>
              <a:ea typeface="宋体" panose="02010600030101010101" pitchFamily="2" charset="-122"/>
              <a:cs typeface="宋体" panose="02010600030101010101" pitchFamily="2" charset="-122"/>
            </a:endParaRPr>
          </a:p>
        </p:txBody>
      </p:sp>
      <p:sp>
        <p:nvSpPr>
          <p:cNvPr id="45057" name="Rectangle 1"/>
          <p:cNvSpPr>
            <a:spLocks noChangeArrowheads="1"/>
          </p:cNvSpPr>
          <p:nvPr/>
        </p:nvSpPr>
        <p:spPr bwMode="auto">
          <a:xfrm>
            <a:off x="345603" y="2068054"/>
            <a:ext cx="12085360" cy="4031873"/>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32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香港持续发生的激进暴力犯罪行为，</a:t>
            </a:r>
            <a:r>
              <a:rPr kumimoji="0" lang="zh-CN" sz="3200" b="1" i="0" u="none" strike="noStrike" cap="none" normalizeH="0" baseline="0" dirty="0" smtClean="0">
                <a:ln>
                  <a:noFill/>
                </a:ln>
                <a:solidFill>
                  <a:srgbClr val="FF0000"/>
                </a:solidFill>
                <a:effectLst/>
                <a:latin typeface="Calibri" panose="020F0502020204030204" charset="0"/>
                <a:ea typeface="宋体" panose="02010600030101010101" pitchFamily="2" charset="-122"/>
                <a:cs typeface="Times New Roman" panose="02020603050405020304" pitchFamily="18" charset="0"/>
              </a:rPr>
              <a:t>严重践踏</a:t>
            </a:r>
            <a:r>
              <a:rPr kumimoji="0" lang="zh-CN" sz="32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法治和社会秩序，</a:t>
            </a:r>
            <a:endParaRPr lang="en-US" altLang="zh-CN" sz="3200" b="1" dirty="0" smtClean="0">
              <a:latin typeface="Calibri" panose="020F0502020204030204" charset="0"/>
              <a:ea typeface="宋体" panose="02010600030101010101" pitchFamily="2" charset="-122"/>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sz="3200" b="1" i="0" u="none" strike="noStrike" cap="none" normalizeH="0" baseline="0" dirty="0" smtClean="0">
                <a:ln>
                  <a:noFill/>
                </a:ln>
                <a:solidFill>
                  <a:srgbClr val="FF0000"/>
                </a:solidFill>
                <a:effectLst/>
                <a:latin typeface="Calibri" panose="020F0502020204030204" charset="0"/>
                <a:ea typeface="宋体" panose="02010600030101010101" pitchFamily="2" charset="-122"/>
                <a:cs typeface="Times New Roman" panose="02020603050405020304" pitchFamily="18" charset="0"/>
              </a:rPr>
              <a:t>严重破坏</a:t>
            </a:r>
            <a:r>
              <a:rPr kumimoji="0" lang="zh-CN" sz="32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香港繁荣稳定，</a:t>
            </a:r>
            <a:r>
              <a:rPr kumimoji="0" lang="zh-CN" sz="3200" b="1" i="0" u="none" strike="noStrike" cap="none" normalizeH="0" baseline="0" dirty="0" smtClean="0">
                <a:ln>
                  <a:noFill/>
                </a:ln>
                <a:solidFill>
                  <a:srgbClr val="FF0000"/>
                </a:solidFill>
                <a:effectLst/>
                <a:latin typeface="Calibri" panose="020F0502020204030204" charset="0"/>
                <a:ea typeface="宋体" panose="02010600030101010101" pitchFamily="2" charset="-122"/>
                <a:cs typeface="Times New Roman" panose="02020603050405020304" pitchFamily="18" charset="0"/>
              </a:rPr>
              <a:t>严重挑战</a:t>
            </a:r>
            <a:r>
              <a:rPr kumimoji="0" lang="zh-CN" sz="32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“一国两制”原则底线。</a:t>
            </a:r>
            <a:endParaRPr kumimoji="0" lang="en-US" altLang="zh-CN" sz="32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sz="3200" b="1" i="0" u="none" strike="noStrike" cap="none" normalizeH="0" baseline="0" dirty="0" smtClean="0">
                <a:ln>
                  <a:noFill/>
                </a:ln>
                <a:solidFill>
                  <a:srgbClr val="FF0000"/>
                </a:solidFill>
                <a:effectLst/>
                <a:latin typeface="Calibri" panose="020F0502020204030204" charset="0"/>
                <a:ea typeface="宋体" panose="02010600030101010101" pitchFamily="2" charset="-122"/>
                <a:cs typeface="Times New Roman" panose="02020603050405020304" pitchFamily="18" charset="0"/>
              </a:rPr>
              <a:t>止暴制乱、恢复秩序</a:t>
            </a:r>
            <a:r>
              <a:rPr kumimoji="0" lang="zh-CN" sz="32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是香港当前</a:t>
            </a:r>
            <a:r>
              <a:rPr kumimoji="0" lang="zh-CN" sz="3200" b="1" i="0" u="none" strike="noStrike" cap="none" normalizeH="0" baseline="0" dirty="0" smtClean="0">
                <a:ln>
                  <a:noFill/>
                </a:ln>
                <a:solidFill>
                  <a:srgbClr val="FF0000"/>
                </a:solidFill>
                <a:effectLst/>
                <a:latin typeface="Calibri" panose="020F0502020204030204" charset="0"/>
                <a:ea typeface="宋体" panose="02010600030101010101" pitchFamily="2" charset="-122"/>
                <a:cs typeface="Times New Roman" panose="02020603050405020304" pitchFamily="18" charset="0"/>
              </a:rPr>
              <a:t>最紧迫</a:t>
            </a:r>
            <a:r>
              <a:rPr kumimoji="0" lang="zh-CN" sz="32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的任务。我们将继续</a:t>
            </a:r>
            <a:endParaRPr kumimoji="0" lang="en-US" altLang="zh-CN" sz="32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sz="32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坚定支持行政长官带领香港特别行政区政府</a:t>
            </a:r>
            <a:r>
              <a:rPr kumimoji="0" lang="zh-CN" sz="3200" b="1" i="0" u="none" strike="noStrike" cap="none" normalizeH="0" baseline="0" dirty="0" smtClean="0">
                <a:ln>
                  <a:noFill/>
                </a:ln>
                <a:solidFill>
                  <a:srgbClr val="FF0000"/>
                </a:solidFill>
                <a:effectLst/>
                <a:latin typeface="Calibri" panose="020F0502020204030204" charset="0"/>
                <a:ea typeface="宋体" panose="02010600030101010101" pitchFamily="2" charset="-122"/>
                <a:cs typeface="Times New Roman" panose="02020603050405020304" pitchFamily="18" charset="0"/>
              </a:rPr>
              <a:t>依法施政</a:t>
            </a:r>
            <a:r>
              <a:rPr kumimoji="0" lang="zh-CN" sz="32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，坚定支持</a:t>
            </a:r>
            <a:endParaRPr kumimoji="0" lang="en-US" altLang="zh-CN" sz="32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sz="32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香港警方</a:t>
            </a:r>
            <a:r>
              <a:rPr kumimoji="0" lang="zh-CN" sz="3200" b="1" i="0" u="none" strike="noStrike" cap="none" normalizeH="0" baseline="0" dirty="0" smtClean="0">
                <a:ln>
                  <a:noFill/>
                </a:ln>
                <a:solidFill>
                  <a:srgbClr val="FF0000"/>
                </a:solidFill>
                <a:effectLst/>
                <a:latin typeface="Calibri" panose="020F0502020204030204" charset="0"/>
                <a:ea typeface="宋体" panose="02010600030101010101" pitchFamily="2" charset="-122"/>
                <a:cs typeface="Times New Roman" panose="02020603050405020304" pitchFamily="18" charset="0"/>
              </a:rPr>
              <a:t>严正执法</a:t>
            </a:r>
            <a:r>
              <a:rPr kumimoji="0" lang="zh-CN" sz="32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，坚定支持香港司法机构</a:t>
            </a:r>
            <a:r>
              <a:rPr kumimoji="0" lang="zh-CN" sz="3200" b="1" i="0" u="none" strike="noStrike" cap="none" normalizeH="0" baseline="0" dirty="0" smtClean="0">
                <a:ln>
                  <a:noFill/>
                </a:ln>
                <a:solidFill>
                  <a:srgbClr val="FF0000"/>
                </a:solidFill>
                <a:effectLst/>
                <a:latin typeface="Calibri" panose="020F0502020204030204" charset="0"/>
                <a:ea typeface="宋体" panose="02010600030101010101" pitchFamily="2" charset="-122"/>
                <a:cs typeface="Times New Roman" panose="02020603050405020304" pitchFamily="18" charset="0"/>
              </a:rPr>
              <a:t>依法惩治暴力犯罪分子</a:t>
            </a:r>
            <a:endParaRPr kumimoji="0" lang="en-US" altLang="zh-CN" sz="3200" b="1" i="0" u="none" strike="noStrike" cap="none" normalizeH="0" baseline="0" dirty="0" smtClean="0">
              <a:ln>
                <a:noFill/>
              </a:ln>
              <a:solidFill>
                <a:srgbClr val="FF0000"/>
              </a:solidFill>
              <a:effectLst/>
              <a:latin typeface="Calibri" panose="020F0502020204030204" charset="0"/>
              <a:ea typeface="宋体" panose="02010600030101010101" pitchFamily="2" charset="-122"/>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sz="32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。中国政府维护国家主权、安全、发展利益的决心</a:t>
            </a:r>
            <a:r>
              <a:rPr kumimoji="0" lang="zh-CN" sz="3200" b="1" i="0" u="none" strike="noStrike" cap="none" normalizeH="0" baseline="0" dirty="0" smtClean="0">
                <a:ln>
                  <a:noFill/>
                </a:ln>
                <a:solidFill>
                  <a:srgbClr val="FF0000"/>
                </a:solidFill>
                <a:effectLst/>
                <a:latin typeface="Calibri" panose="020F0502020204030204" charset="0"/>
                <a:ea typeface="宋体" panose="02010600030101010101" pitchFamily="2" charset="-122"/>
                <a:cs typeface="Times New Roman" panose="02020603050405020304" pitchFamily="18" charset="0"/>
              </a:rPr>
              <a:t>坚定不移</a:t>
            </a:r>
            <a:r>
              <a:rPr kumimoji="0" lang="zh-CN" sz="32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a:t>
            </a:r>
            <a:endParaRPr kumimoji="0" lang="en-US" altLang="zh-CN" sz="32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sz="32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贯彻“一国两制”方针的决心</a:t>
            </a:r>
            <a:r>
              <a:rPr kumimoji="0" lang="zh-CN" sz="3200" b="1" i="0" u="none" strike="noStrike" cap="none" normalizeH="0" baseline="0" dirty="0" smtClean="0">
                <a:ln>
                  <a:noFill/>
                </a:ln>
                <a:solidFill>
                  <a:srgbClr val="FF0000"/>
                </a:solidFill>
                <a:effectLst/>
                <a:latin typeface="Calibri" panose="020F0502020204030204" charset="0"/>
                <a:ea typeface="宋体" panose="02010600030101010101" pitchFamily="2" charset="-122"/>
                <a:cs typeface="Times New Roman" panose="02020603050405020304" pitchFamily="18" charset="0"/>
              </a:rPr>
              <a:t>坚定不移</a:t>
            </a:r>
            <a:r>
              <a:rPr kumimoji="0" lang="zh-CN" sz="32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，反对任何外部势力</a:t>
            </a:r>
            <a:endParaRPr kumimoji="0" lang="en-US" altLang="zh-CN" sz="32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sz="32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干涉香港事务的决心</a:t>
            </a:r>
            <a:r>
              <a:rPr kumimoji="0" lang="zh-CN" sz="3200" b="1" i="0" u="none" strike="noStrike" cap="none" normalizeH="0" baseline="0" dirty="0" smtClean="0">
                <a:ln>
                  <a:noFill/>
                </a:ln>
                <a:solidFill>
                  <a:srgbClr val="FF0000"/>
                </a:solidFill>
                <a:effectLst/>
                <a:latin typeface="Calibri" panose="020F0502020204030204" charset="0"/>
                <a:ea typeface="宋体" panose="02010600030101010101" pitchFamily="2" charset="-122"/>
                <a:cs typeface="Times New Roman" panose="02020603050405020304" pitchFamily="18" charset="0"/>
              </a:rPr>
              <a:t>坚定不移</a:t>
            </a:r>
            <a:r>
              <a:rPr kumimoji="0" lang="zh-CN" sz="3200" b="1" i="0" u="none" strike="noStrike" cap="none" normalizeH="0" baseline="0" dirty="0" smtClean="0">
                <a:ln>
                  <a:noFill/>
                </a:ln>
                <a:solidFill>
                  <a:schemeClr val="tx1"/>
                </a:solidFill>
                <a:effectLst/>
                <a:latin typeface="Calibri" panose="020F0502020204030204" charset="0"/>
                <a:ea typeface="宋体" panose="02010600030101010101" pitchFamily="2" charset="-122"/>
                <a:cs typeface="Times New Roman" panose="02020603050405020304" pitchFamily="18" charset="0"/>
              </a:rPr>
              <a:t>。</a:t>
            </a:r>
            <a:endParaRPr kumimoji="0" lang="zh-CN" sz="32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ransition spd="slow">
    <p:cove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329592" y="1379577"/>
            <a:ext cx="11625847" cy="5262979"/>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just" defTabSz="914400" rtl="0" eaLnBrk="1" fontAlgn="base" latinLnBrk="0" hangingPunct="1">
              <a:lnSpc>
                <a:spcPct val="100000"/>
              </a:lnSpc>
              <a:spcBef>
                <a:spcPct val="0"/>
              </a:spcBef>
              <a:spcAft>
                <a:spcPct val="0"/>
              </a:spcAft>
              <a:buClrTx/>
              <a:buSzTx/>
              <a:buFontTx/>
              <a:buNone/>
            </a:pPr>
            <a:r>
              <a:rPr kumimoji="0" lang="zh-CN" sz="2800" b="1" i="0" u="none" strike="noStrike" cap="none" normalizeH="0" baseline="0" dirty="0" smtClean="0">
                <a:ln>
                  <a:noFill/>
                </a:ln>
                <a:solidFill>
                  <a:srgbClr val="FF0000"/>
                </a:solidFill>
                <a:effectLst/>
                <a:latin typeface="微软雅黑" panose="020B0503020204020204" charset="-122"/>
                <a:ea typeface="宋体" panose="02010600030101010101" pitchFamily="2" charset="-122"/>
                <a:cs typeface="宋体" panose="02010600030101010101" pitchFamily="2" charset="-122"/>
              </a:rPr>
              <a:t>健全</a:t>
            </a:r>
            <a:r>
              <a:rPr kumimoji="0" lang="zh-CN" sz="2800" b="1" i="0" u="none" strike="noStrike" cap="none" normalizeH="0" baseline="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中央依照宪法和基本法对特别行政区行使全面管治权的</a:t>
            </a:r>
            <a:r>
              <a:rPr kumimoji="0" lang="zh-CN" sz="2800" b="1" i="0" u="none" strike="noStrike" cap="none" normalizeH="0" baseline="0" dirty="0" smtClean="0">
                <a:ln>
                  <a:noFill/>
                </a:ln>
                <a:solidFill>
                  <a:srgbClr val="FF0000"/>
                </a:solidFill>
                <a:effectLst/>
                <a:latin typeface="微软雅黑" panose="020B0503020204020204" charset="-122"/>
                <a:ea typeface="宋体" panose="02010600030101010101" pitchFamily="2" charset="-122"/>
                <a:cs typeface="宋体" panose="02010600030101010101" pitchFamily="2" charset="-122"/>
              </a:rPr>
              <a:t>制度</a:t>
            </a:r>
            <a:r>
              <a:rPr kumimoji="0" lang="zh-CN" sz="2800" b="1" i="0" u="none" strike="noStrike" cap="none" normalizeH="0" baseline="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a:t>
            </a:r>
            <a:endParaRPr kumimoji="0" lang="en-US" altLang="zh-CN" sz="2800" b="1" i="0" u="none" strike="noStrike" cap="none" normalizeH="0" baseline="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endParaRPr>
          </a:p>
          <a:p>
            <a:pPr marL="0" marR="0" lvl="0" indent="266700" algn="just" defTabSz="914400" rtl="0" eaLnBrk="1" fontAlgn="base" latinLnBrk="0" hangingPunct="1">
              <a:lnSpc>
                <a:spcPct val="100000"/>
              </a:lnSpc>
              <a:spcBef>
                <a:spcPct val="0"/>
              </a:spcBef>
              <a:spcAft>
                <a:spcPct val="0"/>
              </a:spcAft>
              <a:buClrTx/>
              <a:buSzTx/>
              <a:buFontTx/>
              <a:buNone/>
            </a:pPr>
            <a:r>
              <a:rPr kumimoji="0" lang="zh-CN" sz="2800" b="1" i="0" u="none" strike="noStrike" cap="none" normalizeH="0" baseline="0" dirty="0" smtClean="0">
                <a:ln>
                  <a:noFill/>
                </a:ln>
                <a:solidFill>
                  <a:srgbClr val="FF0000"/>
                </a:solidFill>
                <a:effectLst/>
                <a:latin typeface="微软雅黑" panose="020B0503020204020204" charset="-122"/>
                <a:ea typeface="宋体" panose="02010600030101010101" pitchFamily="2" charset="-122"/>
                <a:cs typeface="宋体" panose="02010600030101010101" pitchFamily="2" charset="-122"/>
              </a:rPr>
              <a:t>完善</a:t>
            </a:r>
            <a:r>
              <a:rPr kumimoji="0" lang="zh-CN" sz="2800" b="1" i="0" u="none" strike="noStrike" cap="none" normalizeH="0" baseline="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中央对特别行政区行政长官和主要官员的</a:t>
            </a:r>
            <a:r>
              <a:rPr kumimoji="0" lang="zh-CN" sz="2800" b="1" i="0" u="none" strike="noStrike" cap="none" normalizeH="0" baseline="0" dirty="0" smtClean="0">
                <a:ln>
                  <a:noFill/>
                </a:ln>
                <a:solidFill>
                  <a:srgbClr val="FF0000"/>
                </a:solidFill>
                <a:effectLst/>
                <a:latin typeface="微软雅黑" panose="020B0503020204020204" charset="-122"/>
                <a:ea typeface="宋体" panose="02010600030101010101" pitchFamily="2" charset="-122"/>
                <a:cs typeface="宋体" panose="02010600030101010101" pitchFamily="2" charset="-122"/>
              </a:rPr>
              <a:t>任免制度和机制</a:t>
            </a:r>
            <a:r>
              <a:rPr kumimoji="0" lang="zh-CN" sz="2800" b="1" i="0" u="none" strike="noStrike" cap="none" normalizeH="0" baseline="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、全国人大常委会对基本法的解释制度，</a:t>
            </a:r>
            <a:r>
              <a:rPr kumimoji="0" lang="zh-CN" sz="2800" b="1" i="0" u="none" strike="noStrike" cap="none" normalizeH="0" baseline="0" dirty="0" smtClean="0">
                <a:ln>
                  <a:noFill/>
                </a:ln>
                <a:solidFill>
                  <a:srgbClr val="FF0000"/>
                </a:solidFill>
                <a:effectLst/>
                <a:latin typeface="微软雅黑" panose="020B0503020204020204" charset="-122"/>
                <a:ea typeface="宋体" panose="02010600030101010101" pitchFamily="2" charset="-122"/>
                <a:cs typeface="宋体" panose="02010600030101010101" pitchFamily="2" charset="-122"/>
              </a:rPr>
              <a:t>依法行使宪法和基本法</a:t>
            </a:r>
            <a:r>
              <a:rPr kumimoji="0" lang="zh-CN" sz="2800" b="1" i="0" u="none" strike="noStrike" cap="none" normalizeH="0" baseline="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赋予</a:t>
            </a:r>
            <a:r>
              <a:rPr kumimoji="0" lang="zh-CN" sz="2800" b="1" i="0" u="none" strike="noStrike" cap="none" normalizeH="0" baseline="0" dirty="0" smtClean="0">
                <a:ln>
                  <a:noFill/>
                </a:ln>
                <a:solidFill>
                  <a:srgbClr val="FF0000"/>
                </a:solidFill>
                <a:effectLst/>
                <a:latin typeface="微软雅黑" panose="020B0503020204020204" charset="-122"/>
                <a:ea typeface="宋体" panose="02010600030101010101" pitchFamily="2" charset="-122"/>
                <a:cs typeface="宋体" panose="02010600030101010101" pitchFamily="2" charset="-122"/>
              </a:rPr>
              <a:t>中央</a:t>
            </a:r>
            <a:r>
              <a:rPr kumimoji="0" lang="zh-CN" sz="2800" b="1" i="0" u="none" strike="noStrike" cap="none" normalizeH="0" baseline="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的各项权力。</a:t>
            </a:r>
            <a:r>
              <a:rPr kumimoji="0" lang="zh-CN" sz="2800" b="1" i="0" u="none" strike="noStrike" cap="none" normalizeH="0" baseline="0" dirty="0" smtClean="0">
                <a:ln>
                  <a:noFill/>
                </a:ln>
                <a:solidFill>
                  <a:srgbClr val="FF0000"/>
                </a:solidFill>
                <a:effectLst/>
                <a:latin typeface="微软雅黑" panose="020B0503020204020204" charset="-122"/>
                <a:ea typeface="宋体" panose="02010600030101010101" pitchFamily="2" charset="-122"/>
                <a:cs typeface="宋体" panose="02010600030101010101" pitchFamily="2" charset="-122"/>
              </a:rPr>
              <a:t>建立健全特别行政区</a:t>
            </a:r>
            <a:r>
              <a:rPr kumimoji="0" lang="zh-CN" sz="2800" b="1" i="0" u="none" strike="noStrike" cap="none" normalizeH="0" baseline="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维护国家安全的法律制度和执行机制，支持特别行政区强化执法力量。</a:t>
            </a:r>
            <a:r>
              <a:rPr kumimoji="0" lang="zh-CN" sz="2800" b="1" i="0" u="none" strike="noStrike" cap="none" normalizeH="0" baseline="0" dirty="0" smtClean="0">
                <a:ln>
                  <a:noFill/>
                </a:ln>
                <a:solidFill>
                  <a:srgbClr val="FF0000"/>
                </a:solidFill>
                <a:effectLst/>
                <a:latin typeface="微软雅黑" panose="020B0503020204020204" charset="-122"/>
                <a:ea typeface="宋体" panose="02010600030101010101" pitchFamily="2" charset="-122"/>
                <a:cs typeface="宋体" panose="02010600030101010101" pitchFamily="2" charset="-122"/>
              </a:rPr>
              <a:t>健全特别行政区行政长官对中央政府负责的制度</a:t>
            </a:r>
            <a:r>
              <a:rPr kumimoji="0" lang="zh-CN" sz="2800" b="1" i="0" u="none" strike="noStrike" cap="none" normalizeH="0" baseline="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，支持行政长官和特别行政区政府</a:t>
            </a:r>
            <a:r>
              <a:rPr kumimoji="0" lang="zh-CN" sz="2800" b="1" i="0" u="none" strike="noStrike" cap="none" normalizeH="0" baseline="0" dirty="0" smtClean="0">
                <a:ln>
                  <a:noFill/>
                </a:ln>
                <a:solidFill>
                  <a:srgbClr val="FF0000"/>
                </a:solidFill>
                <a:effectLst/>
                <a:latin typeface="微软雅黑" panose="020B0503020204020204" charset="-122"/>
                <a:ea typeface="宋体" panose="02010600030101010101" pitchFamily="2" charset="-122"/>
                <a:cs typeface="宋体" panose="02010600030101010101" pitchFamily="2" charset="-122"/>
              </a:rPr>
              <a:t>依法施政</a:t>
            </a:r>
            <a:r>
              <a:rPr kumimoji="0" lang="zh-CN" sz="2800" b="1" i="0" u="none" strike="noStrike" cap="none" normalizeH="0" baseline="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a:t>
            </a:r>
            <a:r>
              <a:rPr kumimoji="0" lang="zh-CN" sz="2800" b="1" i="0" u="none" strike="noStrike" cap="none" normalizeH="0" baseline="0" dirty="0" smtClean="0">
                <a:ln>
                  <a:noFill/>
                </a:ln>
                <a:solidFill>
                  <a:srgbClr val="FF0000"/>
                </a:solidFill>
                <a:effectLst/>
                <a:latin typeface="微软雅黑" panose="020B0503020204020204" charset="-122"/>
                <a:ea typeface="宋体" panose="02010600030101010101" pitchFamily="2" charset="-122"/>
                <a:cs typeface="宋体" panose="02010600030101010101" pitchFamily="2" charset="-122"/>
              </a:rPr>
              <a:t>完善</a:t>
            </a:r>
            <a:r>
              <a:rPr kumimoji="0" lang="zh-CN" sz="2800" b="1" i="0" u="none" strike="noStrike" cap="none" normalizeH="0" baseline="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香港、澳门融入国家发展大局、同内地优势互补、协同发展</a:t>
            </a:r>
            <a:r>
              <a:rPr kumimoji="0" lang="zh-CN" sz="2800" b="1" i="0" u="none" strike="noStrike" cap="none" normalizeH="0" baseline="0" dirty="0" smtClean="0">
                <a:ln>
                  <a:noFill/>
                </a:ln>
                <a:solidFill>
                  <a:srgbClr val="FF0000"/>
                </a:solidFill>
                <a:effectLst/>
                <a:latin typeface="微软雅黑" panose="020B0503020204020204" charset="-122"/>
                <a:ea typeface="宋体" panose="02010600030101010101" pitchFamily="2" charset="-122"/>
                <a:cs typeface="宋体" panose="02010600030101010101" pitchFamily="2" charset="-122"/>
              </a:rPr>
              <a:t>机制</a:t>
            </a:r>
            <a:r>
              <a:rPr kumimoji="0" lang="zh-CN" sz="2800" b="1" i="0" u="none" strike="noStrike" cap="none" normalizeH="0" baseline="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，推进粤港澳大湾区建设，支持香港、澳门发展经济、改善民生，着力解决影响社会稳定和长远发展的深层次矛盾和问题。</a:t>
            </a:r>
            <a:r>
              <a:rPr kumimoji="0" lang="zh-CN" sz="2800" b="1" i="0" u="none" strike="noStrike" cap="none" normalizeH="0" baseline="0" dirty="0" smtClean="0">
                <a:ln>
                  <a:noFill/>
                </a:ln>
                <a:solidFill>
                  <a:srgbClr val="FF0000"/>
                </a:solidFill>
                <a:effectLst/>
                <a:latin typeface="微软雅黑" panose="020B0503020204020204" charset="-122"/>
                <a:ea typeface="宋体" panose="02010600030101010101" pitchFamily="2" charset="-122"/>
                <a:cs typeface="宋体" panose="02010600030101010101" pitchFamily="2" charset="-122"/>
              </a:rPr>
              <a:t>加强对香港、澳门社会特别是公职人员和青少年的宪法和基本法教育、国情教育、中国历史和中华文化教育，增强香港、澳门同胞</a:t>
            </a:r>
            <a:r>
              <a:rPr lang="zh-CN" altLang="en-US" sz="2800" b="1" dirty="0" smtClean="0">
                <a:solidFill>
                  <a:srgbClr val="FF0000"/>
                </a:solidFill>
                <a:latin typeface="微软雅黑" panose="020B0503020204020204" charset="-122"/>
                <a:ea typeface="宋体" panose="02010600030101010101" pitchFamily="2" charset="-122"/>
                <a:cs typeface="宋体" panose="02010600030101010101" pitchFamily="2" charset="-122"/>
              </a:rPr>
              <a:t>国</a:t>
            </a:r>
            <a:r>
              <a:rPr kumimoji="0" lang="zh-CN" sz="2800" b="1" i="0" u="none" strike="noStrike" cap="none" normalizeH="0" baseline="0" dirty="0" smtClean="0">
                <a:ln>
                  <a:noFill/>
                </a:ln>
                <a:solidFill>
                  <a:srgbClr val="FF0000"/>
                </a:solidFill>
                <a:effectLst/>
                <a:latin typeface="微软雅黑" panose="020B0503020204020204" charset="-122"/>
                <a:ea typeface="宋体" panose="02010600030101010101" pitchFamily="2" charset="-122"/>
                <a:cs typeface="宋体" panose="02010600030101010101" pitchFamily="2" charset="-122"/>
              </a:rPr>
              <a:t>家意识和爱国精神。坚决防范和遏制外部势力干预港澳事务和进行分裂、颠覆、渗透、破坏活动</a:t>
            </a:r>
            <a:r>
              <a:rPr kumimoji="0" lang="zh-CN" sz="2800" b="1" i="0" u="none" strike="noStrike" cap="none" normalizeH="0" baseline="0" dirty="0" smtClean="0">
                <a:ln>
                  <a:noFill/>
                </a:ln>
                <a:solidFill>
                  <a:srgbClr val="2B2B2B"/>
                </a:solidFill>
                <a:effectLst/>
                <a:latin typeface="微软雅黑" panose="020B0503020204020204" charset="-122"/>
                <a:ea typeface="宋体" panose="02010600030101010101" pitchFamily="2" charset="-122"/>
                <a:cs typeface="宋体" panose="02010600030101010101" pitchFamily="2" charset="-122"/>
              </a:rPr>
              <a:t>，确保香港、澳门长治久安。</a:t>
            </a:r>
            <a:endParaRPr kumimoji="0" lang="zh-CN" sz="2800" b="1"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print"/>
          <a:srcRect/>
          <a:stretch>
            <a:fillRect/>
          </a:stretch>
        </p:blipFill>
        <p:spPr>
          <a:xfrm rot="11100000">
            <a:off x="6923405" y="-69215"/>
            <a:ext cx="5753735" cy="2072640"/>
          </a:xfrm>
          <a:prstGeom prst="rect">
            <a:avLst/>
          </a:prstGeom>
        </p:spPr>
      </p:pic>
      <p:sp>
        <p:nvSpPr>
          <p:cNvPr id="2" name="流程图: 过程 1"/>
          <p:cNvSpPr/>
          <p:nvPr/>
        </p:nvSpPr>
        <p:spPr>
          <a:xfrm>
            <a:off x="-8255" y="2249805"/>
            <a:ext cx="12207875" cy="3562350"/>
          </a:xfrm>
          <a:prstGeom prst="flowChartProcess">
            <a:avLst/>
          </a:prstGeom>
          <a:solidFill>
            <a:srgbClr val="DA141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图片包含 动物, 无脊椎动物, 螃蟹&#10;&#10;描述已自动生成"/>
          <p:cNvPicPr>
            <a:picLocks noChangeAspect="1"/>
          </p:cNvPicPr>
          <p:nvPr/>
        </p:nvPicPr>
        <p:blipFill rotWithShape="1">
          <a:blip r:embed="rId2" cstate="print"/>
          <a:srcRect/>
          <a:stretch>
            <a:fillRect/>
          </a:stretch>
        </p:blipFill>
        <p:spPr>
          <a:xfrm>
            <a:off x="5273675" y="3437255"/>
            <a:ext cx="6925945" cy="3550920"/>
          </a:xfrm>
          <a:prstGeom prst="rect">
            <a:avLst/>
          </a:prstGeom>
        </p:spPr>
      </p:pic>
      <p:cxnSp>
        <p:nvCxnSpPr>
          <p:cNvPr id="8" name="直接连接符 7"/>
          <p:cNvCxnSpPr/>
          <p:nvPr/>
        </p:nvCxnSpPr>
        <p:spPr>
          <a:xfrm>
            <a:off x="354168" y="2061282"/>
            <a:ext cx="10577208" cy="0"/>
          </a:xfrm>
          <a:prstGeom prst="line">
            <a:avLst/>
          </a:prstGeom>
          <a:ln w="19050">
            <a:solidFill>
              <a:srgbClr val="DA1414"/>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3" cstate="print"/>
          <a:stretch>
            <a:fillRect/>
          </a:stretch>
        </p:blipFill>
        <p:spPr>
          <a:xfrm>
            <a:off x="354330" y="2599055"/>
            <a:ext cx="9991725" cy="1000125"/>
          </a:xfrm>
          <a:prstGeom prst="rect">
            <a:avLst/>
          </a:prstGeom>
        </p:spPr>
      </p:pic>
      <p:pic>
        <p:nvPicPr>
          <p:cNvPr id="13" name="图片 12"/>
          <p:cNvPicPr>
            <a:picLocks noChangeAspect="1"/>
          </p:cNvPicPr>
          <p:nvPr/>
        </p:nvPicPr>
        <p:blipFill>
          <a:blip r:embed="rId4" cstate="print"/>
          <a:stretch>
            <a:fillRect/>
          </a:stretch>
        </p:blipFill>
        <p:spPr>
          <a:xfrm>
            <a:off x="354330" y="3869055"/>
            <a:ext cx="8305800" cy="19431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random/>
      </p:transition>
    </mc:Choice>
    <mc:Fallback>
      <p:transition spd="med">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292100" y="1871980"/>
            <a:ext cx="11873230" cy="34296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custDataLst>
              <p:tags r:id="rId2"/>
            </p:custDataLst>
          </p:nvPr>
        </p:nvSpPr>
        <p:spPr>
          <a:xfrm>
            <a:off x="6193790" y="1871980"/>
            <a:ext cx="6117590" cy="1837055"/>
          </a:xfrm>
          <a:prstGeom prst="rect">
            <a:avLst/>
          </a:prstGeom>
        </p:spPr>
        <p:txBody>
          <a:bodyPr wrap="square" lIns="90000" tIns="46800" rIns="90000" bIns="46800" anchor="t"/>
          <a:lstStyle/>
          <a:p>
            <a:pPr algn="l">
              <a:lnSpc>
                <a:spcPct val="150000"/>
              </a:lnSpc>
              <a:buClrTx/>
              <a:buSzTx/>
              <a:buNone/>
            </a:pPr>
            <a:r>
              <a:rPr lang="en-US" altLang="zh-CN" b="1" spc="150" dirty="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   </a:t>
            </a:r>
            <a:r>
              <a:rPr lang="en-US" altLang="zh-CN" sz="2400" b="1" spc="150" dirty="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  </a:t>
            </a:r>
            <a:r>
              <a:rPr lang="zh-CN" altLang="en-US" sz="2400" b="1" spc="15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中国共产党第</a:t>
            </a:r>
            <a:r>
              <a:rPr lang="en-US" altLang="zh-CN" sz="2400" b="1" spc="15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十九届四中全会于</a:t>
            </a:r>
            <a:r>
              <a:rPr lang="en-US" altLang="zh-CN" sz="2400" b="1" u="sng" spc="150" dirty="0">
                <a:solidFill>
                  <a:schemeClr val="bg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10月28日至31日</a:t>
            </a:r>
            <a:r>
              <a:rPr lang="en-US" altLang="zh-CN" sz="2400" b="1" spc="15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在北京召开</a:t>
            </a:r>
            <a:r>
              <a:rPr lang="zh-CN" altLang="en-US" sz="2400" b="1" spc="15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a:t>
            </a:r>
            <a:endParaRPr lang="zh-CN" altLang="en-US" sz="2400" b="1" spc="15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endParaRPr>
          </a:p>
          <a:p>
            <a:pPr algn="l">
              <a:lnSpc>
                <a:spcPct val="150000"/>
              </a:lnSpc>
              <a:buClrTx/>
              <a:buSzTx/>
              <a:buNone/>
            </a:pPr>
            <a:r>
              <a:rPr lang="en-US" altLang="zh-CN" sz="2400" b="1" spc="15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    中央委员202人</a:t>
            </a:r>
            <a:r>
              <a:rPr lang="zh-CN" altLang="en-US" sz="2400" b="1" spc="15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a:t>
            </a:r>
            <a:r>
              <a:rPr lang="en-US" altLang="zh-CN" sz="2400" b="1" spc="15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候补中央委员169人</a:t>
            </a:r>
            <a:r>
              <a:rPr lang="zh-CN" altLang="en-US" sz="2400" b="1" spc="15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出席会议；中央纪律检查委员会常务委员会委员和有关负责同志、党的十九大代表中的部分基层同志和专家学者列席。</a:t>
            </a:r>
            <a:endParaRPr lang="zh-CN" altLang="en-US" sz="2400" b="1" spc="15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endParaRPr>
          </a:p>
          <a:p>
            <a:pPr algn="l">
              <a:lnSpc>
                <a:spcPct val="150000"/>
              </a:lnSpc>
              <a:buClrTx/>
              <a:buSzTx/>
              <a:buNone/>
            </a:pPr>
            <a:r>
              <a:rPr lang="zh-CN" altLang="en-US" sz="2400" b="1" spc="15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rPr>
              <a:t> </a:t>
            </a:r>
            <a:endParaRPr lang="zh-CN" altLang="en-US" sz="2400" b="1" spc="15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mn-ea"/>
            </a:endParaRPr>
          </a:p>
        </p:txBody>
      </p:sp>
      <p:sp>
        <p:nvSpPr>
          <p:cNvPr id="18" name="文本框 17"/>
          <p:cNvSpPr txBox="1"/>
          <p:nvPr>
            <p:custDataLst>
              <p:tags r:id="rId3"/>
            </p:custDataLst>
          </p:nvPr>
        </p:nvSpPr>
        <p:spPr>
          <a:xfrm>
            <a:off x="2588821" y="60498"/>
            <a:ext cx="3362036" cy="565604"/>
          </a:xfrm>
          <a:prstGeom prst="rect">
            <a:avLst/>
          </a:prstGeom>
          <a:noFill/>
          <a:effectLst/>
        </p:spPr>
        <p:txBody>
          <a:bodyPr wrap="square" rtlCol="0">
            <a:normAutofit lnSpcReduction="10000"/>
          </a:bodyPr>
          <a:lstStyle/>
          <a:p>
            <a:pPr algn="dist">
              <a:lnSpc>
                <a:spcPct val="120000"/>
              </a:lnSpc>
            </a:pPr>
            <a:r>
              <a:rPr lang="zh-CN" altLang="en-US" sz="2800" b="1" spc="300">
                <a:ln w="19050">
                  <a:noFill/>
                </a:ln>
                <a:solidFill>
                  <a:schemeClr val="bg1"/>
                </a:solidFill>
                <a:latin typeface="微软雅黑" panose="020B0503020204020204" charset="-122"/>
                <a:ea typeface="微软雅黑" panose="020B0503020204020204" charset="-122"/>
              </a:rPr>
              <a:t>一、基本概况</a:t>
            </a:r>
            <a:endParaRPr lang="zh-CN" altLang="en-US" sz="2800" b="1" spc="300">
              <a:ln w="19050">
                <a:noFill/>
              </a:ln>
              <a:solidFill>
                <a:schemeClr val="bg1"/>
              </a:solidFill>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4" cstate="print"/>
          <a:stretch>
            <a:fillRect/>
          </a:stretch>
        </p:blipFill>
        <p:spPr>
          <a:xfrm>
            <a:off x="-3810" y="1569720"/>
            <a:ext cx="6197600" cy="4439920"/>
          </a:xfrm>
          <a:prstGeom prst="rect">
            <a:avLst/>
          </a:prstGeom>
        </p:spPr>
      </p:pic>
    </p:spTree>
    <p:custDataLst>
      <p:tags r:id="rId5"/>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custDataLst>
              <p:tags r:id="rId1"/>
            </p:custDataLst>
          </p:nvPr>
        </p:nvSpPr>
        <p:spPr>
          <a:xfrm>
            <a:off x="458435" y="1545012"/>
            <a:ext cx="3228839" cy="736108"/>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五边形 11"/>
          <p:cNvSpPr/>
          <p:nvPr>
            <p:custDataLst>
              <p:tags r:id="rId2"/>
            </p:custDataLst>
          </p:nvPr>
        </p:nvSpPr>
        <p:spPr>
          <a:xfrm>
            <a:off x="510751" y="3472872"/>
            <a:ext cx="3228839" cy="736108"/>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五边形 15"/>
          <p:cNvSpPr/>
          <p:nvPr>
            <p:custDataLst>
              <p:tags r:id="rId3"/>
            </p:custDataLst>
          </p:nvPr>
        </p:nvSpPr>
        <p:spPr>
          <a:xfrm>
            <a:off x="614502" y="5276272"/>
            <a:ext cx="3228839" cy="736108"/>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custDataLst>
              <p:tags r:id="rId4"/>
            </p:custDataLst>
          </p:nvPr>
        </p:nvSpPr>
        <p:spPr>
          <a:xfrm>
            <a:off x="510438" y="1828548"/>
            <a:ext cx="3124628" cy="575746"/>
          </a:xfrm>
          <a:prstGeom prst="rect">
            <a:avLst/>
          </a:prstGeom>
        </p:spPr>
        <p:txBody>
          <a:bodyPr wrap="square" lIns="90000" tIns="46800" rIns="90000" bIns="46800" anchor="ctr">
            <a:noAutofit/>
            <a:scene3d>
              <a:camera prst="orthographicFront"/>
              <a:lightRig rig="threePt" dir="t"/>
            </a:scene3d>
          </a:bodyPr>
          <a:lstStyle/>
          <a:p>
            <a:pPr algn="ctr">
              <a:lnSpc>
                <a:spcPct val="120000"/>
              </a:lnSpc>
            </a:pPr>
            <a:r>
              <a:rPr lang="zh-CN" altLang="en-US" sz="2800" b="1">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会议听取和讨论了</a:t>
            </a:r>
            <a:endParaRPr lang="zh-CN" altLang="en-US" sz="28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a:p>
            <a:pPr algn="ctr">
              <a:lnSpc>
                <a:spcPct val="120000"/>
              </a:lnSpc>
            </a:pPr>
            <a:endParaRPr lang="zh-CN" altLang="en-US" sz="2800" b="1" spc="3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19" name="五边形 18"/>
          <p:cNvSpPr/>
          <p:nvPr>
            <p:custDataLst>
              <p:tags r:id="rId5"/>
            </p:custDataLst>
          </p:nvPr>
        </p:nvSpPr>
        <p:spPr>
          <a:xfrm>
            <a:off x="562732" y="3552813"/>
            <a:ext cx="3124628" cy="575746"/>
          </a:xfrm>
          <a:prstGeom prst="homePlate">
            <a:avLst/>
          </a:prstGeom>
        </p:spPr>
        <p:txBody>
          <a:bodyPr wrap="square" lIns="90000" tIns="46800" rIns="90000" bIns="46800" anchor="ctr">
            <a:noAutofit/>
            <a:scene3d>
              <a:camera prst="orthographicFront"/>
              <a:lightRig rig="threePt" dir="t"/>
            </a:scene3d>
          </a:bodyPr>
          <a:lstStyle/>
          <a:p>
            <a:pPr lvl="0" algn="ctr">
              <a:lnSpc>
                <a:spcPct val="120000"/>
              </a:lnSpc>
              <a:buClrTx/>
              <a:buSzTx/>
              <a:buFontTx/>
            </a:pPr>
            <a:r>
              <a:rPr lang="zh-CN" altLang="en-US" sz="2800" b="1">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会议通过了  </a:t>
            </a:r>
            <a:endParaRPr lang="zh-CN" altLang="en-US" sz="2800" b="1">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endParaRPr>
          </a:p>
        </p:txBody>
      </p:sp>
      <p:sp>
        <p:nvSpPr>
          <p:cNvPr id="20" name="矩形 19"/>
          <p:cNvSpPr/>
          <p:nvPr>
            <p:custDataLst>
              <p:tags r:id="rId6"/>
            </p:custDataLst>
          </p:nvPr>
        </p:nvSpPr>
        <p:spPr>
          <a:xfrm>
            <a:off x="614538" y="5356213"/>
            <a:ext cx="3124628" cy="575746"/>
          </a:xfrm>
          <a:prstGeom prst="rect">
            <a:avLst/>
          </a:prstGeom>
        </p:spPr>
        <p:txBody>
          <a:bodyPr wrap="square" lIns="90000" tIns="46800" rIns="90000" bIns="46800" anchor="ctr">
            <a:noAutofit/>
            <a:scene3d>
              <a:camera prst="orthographicFront"/>
              <a:lightRig rig="threePt" dir="t"/>
            </a:scene3d>
          </a:bodyPr>
          <a:lstStyle/>
          <a:p>
            <a:pPr lvl="0" algn="ctr">
              <a:lnSpc>
                <a:spcPct val="120000"/>
              </a:lnSpc>
              <a:buClrTx/>
              <a:buSzTx/>
              <a:buFontTx/>
            </a:pPr>
            <a:r>
              <a:rPr lang="zh-CN" altLang="en-US" sz="2800" b="1">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rPr>
              <a:t>会议按照党章规定</a:t>
            </a:r>
            <a:endParaRPr lang="zh-CN" altLang="en-US" sz="2800" b="1">
              <a:ln w="10160">
                <a:solidFill>
                  <a:schemeClr val="accent5"/>
                </a:solidFill>
                <a:prstDash val="solid"/>
              </a:ln>
              <a:solidFill>
                <a:srgbClr val="FFFFFF"/>
              </a:solidFill>
              <a:effectLst>
                <a:outerShdw blurRad="38100" dist="22860" dir="5400000" algn="tl" rotWithShape="0">
                  <a:srgbClr val="000000">
                    <a:alpha val="30000"/>
                  </a:srgbClr>
                </a:outerShdw>
              </a:effectLst>
              <a:sym typeface="+mn-ea"/>
            </a:endParaRPr>
          </a:p>
        </p:txBody>
      </p:sp>
      <p:sp>
        <p:nvSpPr>
          <p:cNvPr id="22" name="文本框 21"/>
          <p:cNvSpPr txBox="1"/>
          <p:nvPr>
            <p:custDataLst>
              <p:tags r:id="rId7"/>
            </p:custDataLst>
          </p:nvPr>
        </p:nvSpPr>
        <p:spPr>
          <a:xfrm>
            <a:off x="3935730" y="1574800"/>
            <a:ext cx="7677150" cy="645160"/>
          </a:xfrm>
          <a:prstGeom prst="rect">
            <a:avLst/>
          </a:prstGeom>
        </p:spPr>
        <p:style>
          <a:lnRef idx="2">
            <a:schemeClr val="accent6"/>
          </a:lnRef>
          <a:fillRef idx="1">
            <a:schemeClr val="lt1"/>
          </a:fillRef>
          <a:effectRef idx="0">
            <a:schemeClr val="accent6"/>
          </a:effectRef>
          <a:fontRef idx="minor">
            <a:schemeClr val="dk1"/>
          </a:fontRef>
        </p:style>
        <p:txBody>
          <a:bodyPr wrap="square" rtlCol="0" anchor="ctr">
            <a:spAutoFit/>
          </a:bodyPr>
          <a:lstStyle/>
          <a:p>
            <a:pPr marL="342900" lvl="0" indent="-342900" algn="l">
              <a:lnSpc>
                <a:spcPct val="150000"/>
              </a:lnSpc>
              <a:buClrTx/>
              <a:buSzTx/>
              <a:buFont typeface="Wingdings" panose="05000000000000000000" charset="0"/>
              <a:buChar char="l"/>
            </a:pPr>
            <a:r>
              <a:rPr lang="en-US" altLang="zh-CN" sz="2400" b="1">
                <a:solidFill>
                  <a:srgbClr val="C00000"/>
                </a:solidFill>
                <a:latin typeface="黑体" panose="02010609060101010101" charset="-122"/>
                <a:ea typeface="黑体" panose="02010609060101010101" charset="-122"/>
                <a:cs typeface="黑体" panose="02010609060101010101" charset="-122"/>
                <a:sym typeface="+mn-ea"/>
              </a:rPr>
              <a:t>  </a:t>
            </a:r>
            <a:r>
              <a:rPr lang="zh-CN" altLang="en-US" sz="2400" b="1">
                <a:solidFill>
                  <a:srgbClr val="C00000"/>
                </a:solidFill>
                <a:latin typeface="黑体" panose="02010609060101010101" charset="-122"/>
                <a:ea typeface="黑体" panose="02010609060101010101" charset="-122"/>
                <a:cs typeface="黑体" panose="02010609060101010101" charset="-122"/>
                <a:sym typeface="+mn-ea"/>
              </a:rPr>
              <a:t>习近平受中央政治局委托作的工作报告</a:t>
            </a:r>
            <a:endParaRPr lang="zh-CN" altLang="en-US" sz="2400" b="1">
              <a:solidFill>
                <a:srgbClr val="C00000"/>
              </a:solidFill>
              <a:latin typeface="黑体" panose="02010609060101010101" charset="-122"/>
              <a:ea typeface="黑体" panose="02010609060101010101" charset="-122"/>
              <a:cs typeface="黑体" panose="02010609060101010101" charset="-122"/>
              <a:sym typeface="+mn-ea"/>
            </a:endParaRPr>
          </a:p>
        </p:txBody>
      </p:sp>
      <p:sp>
        <p:nvSpPr>
          <p:cNvPr id="26" name="文本框 25"/>
          <p:cNvSpPr txBox="1"/>
          <p:nvPr>
            <p:custDataLst>
              <p:tags r:id="rId8"/>
            </p:custDataLst>
          </p:nvPr>
        </p:nvSpPr>
        <p:spPr>
          <a:xfrm>
            <a:off x="3935730" y="2553335"/>
            <a:ext cx="7677150" cy="2306955"/>
          </a:xfrm>
          <a:prstGeom prst="rect">
            <a:avLst/>
          </a:prstGeom>
        </p:spPr>
        <p:style>
          <a:lnRef idx="2">
            <a:schemeClr val="accent6"/>
          </a:lnRef>
          <a:fillRef idx="1">
            <a:schemeClr val="lt1"/>
          </a:fillRef>
          <a:effectRef idx="0">
            <a:schemeClr val="accent6"/>
          </a:effectRef>
          <a:fontRef idx="minor">
            <a:schemeClr val="dk1"/>
          </a:fontRef>
        </p:style>
        <p:txBody>
          <a:bodyPr wrap="square" rtlCol="0" anchor="ctr">
            <a:spAutoFit/>
          </a:bodyPr>
          <a:lstStyle/>
          <a:p>
            <a:pPr marL="342900" indent="-342900" algn="l">
              <a:lnSpc>
                <a:spcPct val="150000"/>
              </a:lnSpc>
              <a:buFont typeface="Wingdings" panose="05000000000000000000" charset="0"/>
              <a:buChar char="l"/>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 </a:t>
            </a:r>
            <a:r>
              <a:rPr lang="zh-CN" altLang="en-US" sz="2400" b="1">
                <a:solidFill>
                  <a:srgbClr val="C00000"/>
                </a:solidFill>
                <a:latin typeface="黑体" panose="02010609060101010101" charset="-122"/>
                <a:ea typeface="黑体" panose="02010609060101010101" charset="-122"/>
                <a:cs typeface="黑体" panose="02010609060101010101" charset="-122"/>
                <a:sym typeface="+mn-ea"/>
              </a:rPr>
              <a:t>《中共中央关于坚持和完善中国特色社会主义制度、推进国家治理体系和治理能力现代化若干重大问题的决定》</a:t>
            </a:r>
            <a:endParaRPr lang="zh-CN" altLang="en-US" sz="2400" b="1">
              <a:solidFill>
                <a:srgbClr val="C00000"/>
              </a:solidFill>
              <a:latin typeface="黑体" panose="02010609060101010101" charset="-122"/>
              <a:ea typeface="黑体" panose="02010609060101010101" charset="-122"/>
              <a:cs typeface="黑体" panose="02010609060101010101" charset="-122"/>
              <a:sym typeface="+mn-ea"/>
            </a:endParaRPr>
          </a:p>
          <a:p>
            <a:pPr indent="0" algn="l">
              <a:lnSpc>
                <a:spcPct val="150000"/>
              </a:lnSpc>
              <a:buFont typeface="Wingdings" panose="05000000000000000000" charset="0"/>
              <a:buNone/>
            </a:pPr>
            <a:r>
              <a:rPr lang="zh-CN" altLang="en-US" sz="2400" b="1">
                <a:solidFill>
                  <a:schemeClr val="tx1"/>
                </a:solidFill>
                <a:latin typeface="黑体" panose="02010609060101010101" charset="-122"/>
                <a:ea typeface="黑体" panose="02010609060101010101" charset="-122"/>
                <a:cs typeface="黑体" panose="02010609060101010101" charset="-122"/>
                <a:sym typeface="+mn-ea"/>
              </a:rPr>
              <a:t>  习近平就《决定</a:t>
            </a:r>
            <a:r>
              <a:rPr lang="en-US" altLang="zh-CN" sz="2400" b="1">
                <a:solidFill>
                  <a:schemeClr val="tx1"/>
                </a:solidFill>
                <a:latin typeface="黑体" panose="02010609060101010101" charset="-122"/>
                <a:ea typeface="黑体" panose="02010609060101010101" charset="-122"/>
                <a:cs typeface="黑体" panose="02010609060101010101" charset="-122"/>
                <a:sym typeface="+mn-ea"/>
              </a:rPr>
              <a:t>(</a:t>
            </a:r>
            <a:r>
              <a:rPr lang="zh-CN" altLang="en-US" sz="2400" b="1">
                <a:solidFill>
                  <a:schemeClr val="tx1"/>
                </a:solidFill>
                <a:latin typeface="黑体" panose="02010609060101010101" charset="-122"/>
                <a:ea typeface="黑体" panose="02010609060101010101" charset="-122"/>
                <a:cs typeface="黑体" panose="02010609060101010101" charset="-122"/>
                <a:sym typeface="+mn-ea"/>
              </a:rPr>
              <a:t>讨论稿》向全会做了说明。</a:t>
            </a:r>
            <a:endParaRPr lang="zh-CN" altLang="en-US" sz="2400" b="1" spc="300">
              <a:ln w="19050">
                <a:noFill/>
              </a:ln>
              <a:solidFill>
                <a:schemeClr val="tx1"/>
              </a:solidFill>
              <a:latin typeface="黑体" panose="02010609060101010101" charset="-122"/>
              <a:ea typeface="黑体" panose="02010609060101010101" charset="-122"/>
              <a:cs typeface="黑体" panose="02010609060101010101" charset="-122"/>
            </a:endParaRPr>
          </a:p>
        </p:txBody>
      </p:sp>
      <p:sp>
        <p:nvSpPr>
          <p:cNvPr id="30" name="文本框 29"/>
          <p:cNvSpPr txBox="1"/>
          <p:nvPr>
            <p:custDataLst>
              <p:tags r:id="rId9"/>
            </p:custDataLst>
          </p:nvPr>
        </p:nvSpPr>
        <p:spPr>
          <a:xfrm>
            <a:off x="3935730" y="5045075"/>
            <a:ext cx="7677150" cy="1198880"/>
          </a:xfrm>
          <a:prstGeom prst="rect">
            <a:avLst/>
          </a:prstGeom>
        </p:spPr>
        <p:style>
          <a:lnRef idx="2">
            <a:schemeClr val="accent6"/>
          </a:lnRef>
          <a:fillRef idx="1">
            <a:schemeClr val="lt1"/>
          </a:fillRef>
          <a:effectRef idx="0">
            <a:schemeClr val="accent6"/>
          </a:effectRef>
          <a:fontRef idx="minor">
            <a:schemeClr val="dk1"/>
          </a:fontRef>
        </p:style>
        <p:txBody>
          <a:bodyPr wrap="square" rtlCol="0" anchor="ctr">
            <a:spAutoFit/>
          </a:bodyPr>
          <a:lstStyle/>
          <a:p>
            <a:pPr marL="342900" lvl="0" indent="-342900" algn="l">
              <a:lnSpc>
                <a:spcPct val="150000"/>
              </a:lnSpc>
              <a:buClrTx/>
              <a:buSzTx/>
              <a:buFont typeface="Wingdings" panose="05000000000000000000" charset="0"/>
              <a:buChar char="l"/>
            </a:pPr>
            <a:r>
              <a:rPr lang="en-US" altLang="zh-CN" sz="2400" b="1">
                <a:solidFill>
                  <a:srgbClr val="C00000"/>
                </a:solidFill>
                <a:latin typeface="黑体" panose="02010609060101010101" charset="-122"/>
                <a:ea typeface="黑体" panose="02010609060101010101" charset="-122"/>
                <a:cs typeface="黑体" panose="02010609060101010101" charset="-122"/>
                <a:sym typeface="+mn-ea"/>
              </a:rPr>
              <a:t>   </a:t>
            </a:r>
            <a:r>
              <a:rPr lang="zh-CN" altLang="en-US" sz="2400" b="1">
                <a:solidFill>
                  <a:srgbClr val="C00000"/>
                </a:solidFill>
                <a:latin typeface="黑体" panose="02010609060101010101" charset="-122"/>
                <a:ea typeface="黑体" panose="02010609060101010101" charset="-122"/>
                <a:cs typeface="黑体" panose="02010609060101010101" charset="-122"/>
                <a:sym typeface="+mn-ea"/>
              </a:rPr>
              <a:t>决定递补中央委员会候补委员马正武、马伟明同志为中央委员会委员。</a:t>
            </a:r>
            <a:endParaRPr lang="zh-CN" altLang="en-US" sz="2400" b="1">
              <a:solidFill>
                <a:srgbClr val="C00000"/>
              </a:solidFill>
              <a:latin typeface="黑体" panose="02010609060101010101" charset="-122"/>
              <a:ea typeface="黑体" panose="02010609060101010101" charset="-122"/>
              <a:cs typeface="黑体" panose="02010609060101010101" charset="-122"/>
              <a:sym typeface="+mn-ea"/>
            </a:endParaRPr>
          </a:p>
        </p:txBody>
      </p:sp>
      <p:sp>
        <p:nvSpPr>
          <p:cNvPr id="35" name="文本框 34"/>
          <p:cNvSpPr txBox="1"/>
          <p:nvPr>
            <p:custDataLst>
              <p:tags r:id="rId10"/>
            </p:custDataLst>
          </p:nvPr>
        </p:nvSpPr>
        <p:spPr>
          <a:xfrm>
            <a:off x="2588821" y="60498"/>
            <a:ext cx="3362036" cy="565604"/>
          </a:xfrm>
          <a:prstGeom prst="rect">
            <a:avLst/>
          </a:prstGeom>
          <a:noFill/>
          <a:effectLst/>
        </p:spPr>
        <p:txBody>
          <a:bodyPr wrap="square" rtlCol="0">
            <a:normAutofit fontScale="97500"/>
          </a:bodyPr>
          <a:lstStyle/>
          <a:p>
            <a:pPr algn="l">
              <a:lnSpc>
                <a:spcPct val="100000"/>
              </a:lnSpc>
              <a:buClrTx/>
              <a:buSzTx/>
              <a:buFontTx/>
            </a:pPr>
            <a:r>
              <a:rPr lang="zh-CN" altLang="en-US" sz="3200" b="1" dirty="0" smtClean="0">
                <a:blipFill>
                  <a:blip r:embed="rId11"/>
                  <a:stretch>
                    <a:fillRect/>
                  </a:stretch>
                </a:blipFill>
                <a:latin typeface="微软雅黑" panose="020B0503020204020204" charset="-122"/>
                <a:ea typeface="微软雅黑" panose="020B0503020204020204" charset="-122"/>
              </a:rPr>
              <a:t>一、基本概况</a:t>
            </a:r>
            <a:endParaRPr lang="zh-CN" altLang="en-US" sz="3200" b="1" dirty="0" smtClean="0">
              <a:blipFill>
                <a:blip r:embed="rId11"/>
                <a:stretch>
                  <a:fillRect/>
                </a:stretch>
              </a:blipFill>
              <a:latin typeface="微软雅黑" panose="020B0503020204020204" charset="-122"/>
              <a:ea typeface="微软雅黑" panose="020B0503020204020204" charset="-122"/>
            </a:endParaRPr>
          </a:p>
        </p:txBody>
      </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6" grpId="0" animBg="1"/>
      <p:bldP spid="26" grpId="1" animBg="1"/>
      <p:bldP spid="30" grpId="0" animBg="1"/>
      <p:bldP spid="30"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515360" y="3462020"/>
            <a:ext cx="6724650" cy="583565"/>
          </a:xfrm>
          <a:prstGeom prst="rect">
            <a:avLst/>
          </a:prstGeom>
          <a:noFill/>
        </p:spPr>
        <p:txBody>
          <a:bodyPr wrap="square" rtlCol="0">
            <a:spAutoFit/>
            <a:scene3d>
              <a:camera prst="orthographicFront"/>
              <a:lightRig rig="threePt" dir="t"/>
            </a:scene3d>
          </a:bodyPr>
          <a:lstStyle/>
          <a:p>
            <a:r>
              <a:rPr lang="zh-CN" altLang="en-US" sz="3200" b="1">
                <a:solidFill>
                  <a:srgbClr val="FF0000"/>
                </a:solidFill>
                <a:effectLst>
                  <a:outerShdw blurRad="38100" dist="25400" dir="5400000" algn="ctr" rotWithShape="0">
                    <a:srgbClr val="6E747A">
                      <a:alpha val="43000"/>
                    </a:srgbClr>
                  </a:outerShdw>
                </a:effectLst>
              </a:rPr>
              <a:t>关键词：</a:t>
            </a:r>
            <a:endParaRPr lang="zh-CN" altLang="en-US" sz="3200" b="1">
              <a:solidFill>
                <a:srgbClr val="FF0000"/>
              </a:solidFill>
              <a:effectLst>
                <a:outerShdw blurRad="38100" dist="25400" dir="5400000" algn="ctr" rotWithShape="0">
                  <a:srgbClr val="6E747A">
                    <a:alpha val="43000"/>
                  </a:srgbClr>
                </a:outerShdw>
              </a:effectLst>
            </a:endParaRPr>
          </a:p>
        </p:txBody>
      </p:sp>
      <p:sp>
        <p:nvSpPr>
          <p:cNvPr id="3" name="文本框 2"/>
          <p:cNvSpPr txBox="1"/>
          <p:nvPr/>
        </p:nvSpPr>
        <p:spPr>
          <a:xfrm>
            <a:off x="1236980" y="1861820"/>
            <a:ext cx="10298430" cy="737235"/>
          </a:xfrm>
          <a:prstGeom prst="rect">
            <a:avLst/>
          </a:prstGeom>
          <a:noFill/>
        </p:spPr>
        <p:txBody>
          <a:bodyPr wrap="none" rtlCol="0" anchor="t">
            <a:spAutoFit/>
            <a:scene3d>
              <a:camera prst="orthographicFront"/>
              <a:lightRig rig="threePt" dir="t"/>
            </a:scene3d>
          </a:bodyPr>
          <a:lstStyle/>
          <a:p>
            <a:pPr algn="l">
              <a:lnSpc>
                <a:spcPct val="150000"/>
              </a:lnSpc>
              <a:buClrTx/>
              <a:buSzTx/>
              <a:buNone/>
            </a:pPr>
            <a:r>
              <a:rPr lang="zh-CN" altLang="en-US" sz="2800" b="1" spc="15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rPr>
              <a:t>十九届四中全会是一次具有开创性和里程碑意义的重要会议。</a:t>
            </a:r>
            <a:endParaRPr lang="zh-CN" altLang="en-US" sz="2800" b="1" spc="15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sym typeface="+mn-ea"/>
            </a:endParaRPr>
          </a:p>
        </p:txBody>
      </p:sp>
      <p:sp>
        <p:nvSpPr>
          <p:cNvPr id="4" name="六角星 3"/>
          <p:cNvSpPr/>
          <p:nvPr/>
        </p:nvSpPr>
        <p:spPr>
          <a:xfrm>
            <a:off x="5398770" y="2839085"/>
            <a:ext cx="3820160" cy="1830070"/>
          </a:xfrm>
          <a:prstGeom prst="star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a:t>制度</a:t>
            </a:r>
            <a:endParaRPr lang="zh-CN" altLang="en-US" sz="40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297790" y="2845430"/>
            <a:ext cx="3410473" cy="357140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custDataLst>
              <p:tags r:id="rId2"/>
            </p:custDataLst>
          </p:nvPr>
        </p:nvSpPr>
        <p:spPr>
          <a:xfrm>
            <a:off x="4103689" y="2845430"/>
            <a:ext cx="3410473" cy="357140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custDataLst>
              <p:tags r:id="rId3"/>
            </p:custDataLst>
          </p:nvPr>
        </p:nvSpPr>
        <p:spPr>
          <a:xfrm>
            <a:off x="496038" y="1837690"/>
            <a:ext cx="11508071" cy="7776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custDataLst>
              <p:tags r:id="rId4"/>
            </p:custDataLst>
          </p:nvPr>
        </p:nvSpPr>
        <p:spPr>
          <a:xfrm>
            <a:off x="8137791" y="2845333"/>
            <a:ext cx="3659421" cy="357140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custDataLst>
              <p:tags r:id="rId5"/>
            </p:custDataLst>
          </p:nvPr>
        </p:nvSpPr>
        <p:spPr>
          <a:xfrm>
            <a:off x="169434" y="2941690"/>
            <a:ext cx="3300308" cy="398780"/>
          </a:xfrm>
          <a:prstGeom prst="rect">
            <a:avLst/>
          </a:prstGeom>
          <a:noFill/>
          <a:effectLst/>
        </p:spPr>
        <p:txBody>
          <a:bodyPr wrap="square" rtlCol="0" anchor="ctr">
            <a:spAutoFit/>
          </a:bodyPr>
          <a:lstStyle/>
          <a:p>
            <a:pPr algn="ctr"/>
            <a:r>
              <a:rPr lang="en-US" altLang="zh-CN" sz="2000" b="1" spc="300">
                <a:ln w="19050">
                  <a:noFill/>
                </a:ln>
                <a:solidFill>
                  <a:schemeClr val="tx1">
                    <a:lumMod val="75000"/>
                    <a:lumOff val="25000"/>
                  </a:schemeClr>
                </a:solidFill>
                <a:latin typeface="微软雅黑" panose="020B0503020204020204" charset="-122"/>
                <a:ea typeface="微软雅黑" panose="020B0503020204020204" charset="-122"/>
              </a:rPr>
              <a:t>1</a:t>
            </a:r>
            <a:endParaRPr lang="en-US" altLang="zh-CN" sz="2000" b="1" spc="300">
              <a:ln w="19050">
                <a:noFill/>
              </a:ln>
              <a:solidFill>
                <a:schemeClr val="tx1">
                  <a:lumMod val="75000"/>
                  <a:lumOff val="25000"/>
                </a:schemeClr>
              </a:solidFill>
              <a:latin typeface="微软雅黑" panose="020B0503020204020204" charset="-122"/>
              <a:ea typeface="微软雅黑" panose="020B0503020204020204" charset="-122"/>
            </a:endParaRPr>
          </a:p>
        </p:txBody>
      </p:sp>
      <p:sp>
        <p:nvSpPr>
          <p:cNvPr id="24" name="矩形 23"/>
          <p:cNvSpPr/>
          <p:nvPr>
            <p:custDataLst>
              <p:tags r:id="rId6"/>
            </p:custDataLst>
          </p:nvPr>
        </p:nvSpPr>
        <p:spPr>
          <a:xfrm>
            <a:off x="189032" y="3497977"/>
            <a:ext cx="3335033" cy="1544614"/>
          </a:xfrm>
          <a:prstGeom prst="rect">
            <a:avLst/>
          </a:prstGeom>
        </p:spPr>
        <p:txBody>
          <a:bodyPr wrap="square" lIns="90000" tIns="46800" rIns="90000" bIns="46800"/>
          <a:lstStyle/>
          <a:p>
            <a:pPr algn="just">
              <a:lnSpc>
                <a:spcPct val="150000"/>
              </a:lnSpc>
            </a:pPr>
            <a:r>
              <a:rPr lang="en-US" altLang="zh-CN" sz="2400" b="1" dirty="0" smtClean="0">
                <a:solidFill>
                  <a:schemeClr val="tx1"/>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   </a:t>
            </a:r>
            <a:r>
              <a:rPr lang="zh-CN" altLang="en-US" sz="2400" b="1" dirty="0" smtClean="0">
                <a:solidFill>
                  <a:schemeClr val="tx1"/>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 以马克思主义为指导、植根中国大地、具有深厚中华文化根基、</a:t>
            </a:r>
            <a:r>
              <a:rPr lang="zh-CN" altLang="en-US" sz="2400" b="1" dirty="0" smtClean="0">
                <a:solidFill>
                  <a:srgbClr val="C00000"/>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深得人民拥护</a:t>
            </a:r>
            <a:r>
              <a:rPr lang="zh-CN" altLang="en-US" sz="2400" b="1" dirty="0" smtClean="0">
                <a:solidFill>
                  <a:schemeClr val="tx1"/>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的制度和治理体系</a:t>
            </a:r>
            <a:r>
              <a:rPr lang="en-US" altLang="zh-CN" sz="2400" b="1" dirty="0" smtClean="0">
                <a:solidFill>
                  <a:schemeClr val="tx1"/>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a:t>
            </a:r>
            <a:endParaRPr lang="zh-CN" altLang="en-US" sz="2400" b="1" dirty="0" smtClean="0">
              <a:solidFill>
                <a:schemeClr val="tx1"/>
              </a:solidFill>
              <a:effectLst>
                <a:outerShdw blurRad="38100" dist="38100" dir="2700000" algn="tl">
                  <a:srgbClr val="000000">
                    <a:alpha val="43137"/>
                  </a:srgbClr>
                </a:outerShdw>
              </a:effectLst>
              <a:latin typeface="黑体" panose="02010609060101010101" charset="-122"/>
              <a:ea typeface="黑体" panose="02010609060101010101" charset="-122"/>
            </a:endParaRPr>
          </a:p>
          <a:p>
            <a:pPr algn="just">
              <a:lnSpc>
                <a:spcPct val="150000"/>
              </a:lnSpc>
            </a:pPr>
            <a:endParaRPr lang="zh-CN" altLang="en-US" sz="2400" b="1" spc="150" dirty="0" smtClean="0">
              <a:solidFill>
                <a:schemeClr val="tx1"/>
              </a:solidFill>
              <a:effectLst>
                <a:outerShdw blurRad="38100" dist="38100" dir="2700000" algn="tl">
                  <a:srgbClr val="000000">
                    <a:alpha val="43137"/>
                  </a:srgbClr>
                </a:outerShdw>
              </a:effectLst>
              <a:latin typeface="黑体" panose="02010609060101010101" charset="-122"/>
              <a:ea typeface="黑体" panose="02010609060101010101" charset="-122"/>
              <a:sym typeface="+mn-ea"/>
            </a:endParaRPr>
          </a:p>
        </p:txBody>
      </p:sp>
      <p:sp>
        <p:nvSpPr>
          <p:cNvPr id="26" name="文本框 25"/>
          <p:cNvSpPr txBox="1"/>
          <p:nvPr>
            <p:custDataLst>
              <p:tags r:id="rId7"/>
            </p:custDataLst>
          </p:nvPr>
        </p:nvSpPr>
        <p:spPr>
          <a:xfrm>
            <a:off x="4224664" y="2941690"/>
            <a:ext cx="3300308" cy="398780"/>
          </a:xfrm>
          <a:prstGeom prst="rect">
            <a:avLst/>
          </a:prstGeom>
          <a:noFill/>
          <a:effectLst/>
        </p:spPr>
        <p:txBody>
          <a:bodyPr wrap="square" rtlCol="0" anchor="ctr">
            <a:spAutoFit/>
          </a:bodyPr>
          <a:lstStyle/>
          <a:p>
            <a:pPr algn="ctr"/>
            <a:r>
              <a:rPr lang="en-US" altLang="zh-CN" sz="2000" b="1" spc="300">
                <a:ln w="19050">
                  <a:noFill/>
                </a:ln>
                <a:solidFill>
                  <a:schemeClr val="tx1">
                    <a:lumMod val="75000"/>
                    <a:lumOff val="25000"/>
                  </a:schemeClr>
                </a:solidFill>
                <a:latin typeface="微软雅黑" panose="020B0503020204020204" charset="-122"/>
                <a:ea typeface="微软雅黑" panose="020B0503020204020204" charset="-122"/>
              </a:rPr>
              <a:t>2</a:t>
            </a:r>
            <a:endParaRPr lang="en-US" altLang="zh-CN" sz="2000" b="1" spc="300">
              <a:ln w="19050">
                <a:noFill/>
              </a:ln>
              <a:solidFill>
                <a:schemeClr val="tx1">
                  <a:lumMod val="75000"/>
                  <a:lumOff val="25000"/>
                </a:schemeClr>
              </a:solidFill>
              <a:latin typeface="微软雅黑" panose="020B0503020204020204" charset="-122"/>
              <a:ea typeface="微软雅黑" panose="020B0503020204020204" charset="-122"/>
            </a:endParaRPr>
          </a:p>
        </p:txBody>
      </p:sp>
      <p:cxnSp>
        <p:nvCxnSpPr>
          <p:cNvPr id="27" name="直接连接符 26"/>
          <p:cNvCxnSpPr/>
          <p:nvPr>
            <p:custDataLst>
              <p:tags r:id="rId8"/>
            </p:custDataLst>
          </p:nvPr>
        </p:nvCxnSpPr>
        <p:spPr>
          <a:xfrm>
            <a:off x="5641891" y="3280454"/>
            <a:ext cx="5287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矩形 27"/>
          <p:cNvSpPr/>
          <p:nvPr>
            <p:custDataLst>
              <p:tags r:id="rId9"/>
            </p:custDataLst>
          </p:nvPr>
        </p:nvSpPr>
        <p:spPr>
          <a:xfrm>
            <a:off x="4224391" y="3707949"/>
            <a:ext cx="3169068" cy="1543985"/>
          </a:xfrm>
          <a:prstGeom prst="rect">
            <a:avLst/>
          </a:prstGeom>
        </p:spPr>
        <p:txBody>
          <a:bodyPr wrap="square" lIns="90000" tIns="46800" rIns="90000" bIns="46800"/>
          <a:lstStyle/>
          <a:p>
            <a:pPr algn="just">
              <a:lnSpc>
                <a:spcPct val="150000"/>
              </a:lnSpc>
            </a:pPr>
            <a:r>
              <a:rPr lang="en-US" altLang="zh-CN" sz="24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   </a:t>
            </a:r>
            <a:r>
              <a:rPr lang="zh-CN" altLang="en-US" sz="24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 具有</a:t>
            </a:r>
            <a:r>
              <a:rPr lang="zh-CN" altLang="en-US" sz="2400" b="1" dirty="0" smtClean="0">
                <a:solidFill>
                  <a:srgbClr val="C0000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强大生命力和巨大优越性</a:t>
            </a:r>
            <a:r>
              <a:rPr lang="zh-CN" altLang="en-US" sz="24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的制度和治理体系</a:t>
            </a:r>
            <a:r>
              <a:rPr lang="en-US" altLang="zh-CN" sz="24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a:t>
            </a:r>
            <a:endParaRPr lang="en-US" altLang="zh-CN" sz="2400" b="1" spc="150"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30" name="文本框 29"/>
          <p:cNvSpPr txBox="1"/>
          <p:nvPr>
            <p:custDataLst>
              <p:tags r:id="rId10"/>
            </p:custDataLst>
          </p:nvPr>
        </p:nvSpPr>
        <p:spPr>
          <a:xfrm>
            <a:off x="8496842" y="2839266"/>
            <a:ext cx="3300308" cy="398780"/>
          </a:xfrm>
          <a:prstGeom prst="rect">
            <a:avLst/>
          </a:prstGeom>
          <a:noFill/>
          <a:effectLst/>
        </p:spPr>
        <p:txBody>
          <a:bodyPr wrap="square" rtlCol="0" anchor="ctr">
            <a:spAutoFit/>
          </a:bodyPr>
          <a:lstStyle/>
          <a:p>
            <a:pPr algn="ctr"/>
            <a:r>
              <a:rPr lang="en-US" altLang="zh-CN" sz="2000" b="1" spc="300">
                <a:ln w="19050">
                  <a:noFill/>
                </a:ln>
                <a:solidFill>
                  <a:schemeClr val="tx1">
                    <a:lumMod val="75000"/>
                    <a:lumOff val="25000"/>
                  </a:schemeClr>
                </a:solidFill>
                <a:latin typeface="微软雅黑" panose="020B0503020204020204" charset="-122"/>
                <a:ea typeface="微软雅黑" panose="020B0503020204020204" charset="-122"/>
              </a:rPr>
              <a:t>3</a:t>
            </a:r>
            <a:endParaRPr lang="en-US" altLang="zh-CN" sz="2000" b="1" spc="300">
              <a:ln w="19050">
                <a:noFill/>
              </a:ln>
              <a:solidFill>
                <a:schemeClr val="tx1">
                  <a:lumMod val="75000"/>
                  <a:lumOff val="25000"/>
                </a:schemeClr>
              </a:solidFill>
              <a:latin typeface="微软雅黑" panose="020B0503020204020204" charset="-122"/>
              <a:ea typeface="微软雅黑" panose="020B0503020204020204" charset="-122"/>
            </a:endParaRPr>
          </a:p>
        </p:txBody>
      </p:sp>
      <p:cxnSp>
        <p:nvCxnSpPr>
          <p:cNvPr id="31" name="直接连接符 30"/>
          <p:cNvCxnSpPr/>
          <p:nvPr>
            <p:custDataLst>
              <p:tags r:id="rId11"/>
            </p:custDataLst>
          </p:nvPr>
        </p:nvCxnSpPr>
        <p:spPr>
          <a:xfrm>
            <a:off x="9894432" y="3237825"/>
            <a:ext cx="549059" cy="71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矩形 31"/>
          <p:cNvSpPr/>
          <p:nvPr>
            <p:custDataLst>
              <p:tags r:id="rId12"/>
            </p:custDataLst>
          </p:nvPr>
        </p:nvSpPr>
        <p:spPr>
          <a:xfrm>
            <a:off x="8083726" y="3338298"/>
            <a:ext cx="3713486" cy="1491807"/>
          </a:xfrm>
          <a:prstGeom prst="rect">
            <a:avLst/>
          </a:prstGeom>
        </p:spPr>
        <p:txBody>
          <a:bodyPr wrap="square" lIns="90000" tIns="46800" rIns="90000" bIns="46800"/>
          <a:lstStyle/>
          <a:p>
            <a:pPr algn="just">
              <a:lnSpc>
                <a:spcPct val="150000"/>
              </a:lnSpc>
            </a:pPr>
            <a:r>
              <a:rPr lang="en-US" altLang="zh-CN" sz="20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   </a:t>
            </a:r>
            <a:r>
              <a:rPr lang="zh-CN" altLang="en-US" sz="20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 能够持续推动拥有近十四亿人口大国进步和发展、确保拥有五千多年文明史的中华民族</a:t>
            </a:r>
            <a:r>
              <a:rPr lang="zh-CN" altLang="en-US" sz="2000" b="1" dirty="0" smtClean="0">
                <a:solidFill>
                  <a:srgbClr val="C0000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实现“两个一百年”奋斗目标</a:t>
            </a:r>
            <a:r>
              <a:rPr lang="zh-CN" altLang="en-US" sz="20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进而实现</a:t>
            </a:r>
            <a:r>
              <a:rPr lang="zh-CN" altLang="en-US" sz="2000" b="1" dirty="0" smtClean="0">
                <a:solidFill>
                  <a:srgbClr val="C00000"/>
                </a:solidFill>
                <a:effectLst>
                  <a:outerShdw blurRad="38100" dist="25400" dir="5400000" algn="ctr" rotWithShape="0">
                    <a:srgbClr val="6E747A">
                      <a:alpha val="43000"/>
                    </a:srgbClr>
                  </a:outerShdw>
                </a:effectLst>
                <a:latin typeface="黑体" panose="02010609060101010101" charset="-122"/>
                <a:ea typeface="黑体" panose="02010609060101010101" charset="-122"/>
                <a:sym typeface="+mn-ea"/>
              </a:rPr>
              <a:t>伟大复兴</a:t>
            </a:r>
            <a:r>
              <a:rPr lang="zh-CN" altLang="en-US" sz="20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rPr>
              <a:t>的制度和治理体系。</a:t>
            </a:r>
            <a:endParaRPr lang="zh-CN" altLang="en-US" sz="2000" b="1" spc="150"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sym typeface="+mn-ea"/>
            </a:endParaRPr>
          </a:p>
        </p:txBody>
      </p:sp>
      <p:sp>
        <p:nvSpPr>
          <p:cNvPr id="35" name="文本框 34"/>
          <p:cNvSpPr txBox="1"/>
          <p:nvPr>
            <p:custDataLst>
              <p:tags r:id="rId13"/>
            </p:custDataLst>
          </p:nvPr>
        </p:nvSpPr>
        <p:spPr>
          <a:xfrm>
            <a:off x="2588821" y="60498"/>
            <a:ext cx="3362036" cy="565604"/>
          </a:xfrm>
          <a:prstGeom prst="rect">
            <a:avLst/>
          </a:prstGeom>
          <a:noFill/>
          <a:effectLst/>
        </p:spPr>
        <p:txBody>
          <a:bodyPr wrap="square" rtlCol="0">
            <a:normAutofit fontScale="90000" lnSpcReduction="20000"/>
          </a:bodyPr>
          <a:lstStyle/>
          <a:p>
            <a:pPr algn="dist">
              <a:lnSpc>
                <a:spcPct val="120000"/>
              </a:lnSpc>
            </a:pPr>
            <a:r>
              <a:rPr lang="zh-CN" altLang="en-US" sz="3200" b="1" dirty="0" smtClean="0">
                <a:blipFill>
                  <a:blip r:embed="rId14"/>
                  <a:stretch>
                    <a:fillRect/>
                  </a:stretch>
                </a:blipFill>
                <a:latin typeface="微软雅黑" panose="020B0503020204020204" charset="-122"/>
                <a:ea typeface="微软雅黑" panose="020B0503020204020204" charset="-122"/>
              </a:rPr>
              <a:t>二、主要内容</a:t>
            </a:r>
            <a:endParaRPr lang="zh-CN" altLang="en-US" sz="2800" b="1" spc="300">
              <a:ln w="19050">
                <a:noFill/>
              </a:ln>
              <a:solidFill>
                <a:schemeClr val="bg1"/>
              </a:solidFill>
              <a:latin typeface="微软雅黑" panose="020B0503020204020204" charset="-122"/>
              <a:ea typeface="微软雅黑" panose="020B0503020204020204" charset="-122"/>
            </a:endParaRPr>
          </a:p>
        </p:txBody>
      </p:sp>
      <p:sp>
        <p:nvSpPr>
          <p:cNvPr id="3" name="文本框 2"/>
          <p:cNvSpPr txBox="1"/>
          <p:nvPr/>
        </p:nvSpPr>
        <p:spPr>
          <a:xfrm>
            <a:off x="717550" y="960120"/>
            <a:ext cx="5731510" cy="645160"/>
          </a:xfrm>
          <a:prstGeom prst="rect">
            <a:avLst/>
          </a:prstGeom>
          <a:noFill/>
        </p:spPr>
        <p:txBody>
          <a:bodyPr wrap="none" rtlCol="0" anchor="t">
            <a:spAutoFit/>
          </a:bodyPr>
          <a:lstStyle/>
          <a:p>
            <a:r>
              <a:rPr lang="en-US" altLang="zh-CN" sz="2400" b="1" dirty="0" smtClean="0">
                <a:solidFill>
                  <a:srgbClr val="FF0000"/>
                </a:solidFill>
                <a:effectLst>
                  <a:outerShdw blurRad="50800" dist="38100" dir="2700000" algn="tl" rotWithShape="0">
                    <a:prstClr val="black">
                      <a:alpha val="40000"/>
                    </a:prstClr>
                  </a:outerShdw>
                </a:effectLst>
                <a:latin typeface="微软雅黑" panose="020B0503020204020204" charset="-122"/>
                <a:ea typeface="微软雅黑" panose="020B0503020204020204" charset="-122"/>
                <a:sym typeface="+mn-ea"/>
              </a:rPr>
              <a:t>(</a:t>
            </a:r>
            <a:r>
              <a:rPr lang="zh-CN" altLang="en-US" sz="2400" b="1" dirty="0" smtClean="0">
                <a:solidFill>
                  <a:srgbClr val="FF0000"/>
                </a:solidFill>
                <a:effectLst>
                  <a:outerShdw blurRad="50800" dist="38100" dir="2700000" algn="tl" rotWithShape="0">
                    <a:prstClr val="black">
                      <a:alpha val="40000"/>
                    </a:prstClr>
                  </a:outerShdw>
                </a:effectLst>
                <a:latin typeface="微软雅黑" panose="020B0503020204020204" charset="-122"/>
                <a:ea typeface="微软雅黑" panose="020B0503020204020204" charset="-122"/>
                <a:sym typeface="+mn-ea"/>
              </a:rPr>
              <a:t>一</a:t>
            </a:r>
            <a:r>
              <a:rPr lang="en-US" altLang="zh-CN" sz="2400" b="1" dirty="0" smtClean="0">
                <a:solidFill>
                  <a:srgbClr val="FF0000"/>
                </a:solidFill>
                <a:effectLst>
                  <a:outerShdw blurRad="50800" dist="38100" dir="2700000" algn="tl" rotWithShape="0">
                    <a:prstClr val="black">
                      <a:alpha val="40000"/>
                    </a:prstClr>
                  </a:outerShdw>
                </a:effectLst>
                <a:latin typeface="微软雅黑" panose="020B0503020204020204" charset="-122"/>
                <a:ea typeface="微软雅黑" panose="020B0503020204020204" charset="-122"/>
                <a:sym typeface="+mn-ea"/>
              </a:rPr>
              <a:t>)</a:t>
            </a:r>
            <a:r>
              <a:rPr lang="zh-CN" altLang="en-US" sz="2400" b="1" dirty="0" smtClean="0">
                <a:solidFill>
                  <a:srgbClr val="FF0000"/>
                </a:solidFill>
                <a:effectLst>
                  <a:outerShdw blurRad="50800" dist="38100" dir="2700000" algn="tl" rotWithShape="0">
                    <a:prstClr val="black">
                      <a:alpha val="40000"/>
                    </a:prstClr>
                  </a:outerShdw>
                </a:effectLst>
                <a:latin typeface="微软雅黑" panose="020B0503020204020204" charset="-122"/>
                <a:ea typeface="微软雅黑" panose="020B0503020204020204" charset="-122"/>
                <a:sym typeface="+mn-ea"/>
              </a:rPr>
              <a:t>回顾历史成就，得出</a:t>
            </a:r>
            <a:r>
              <a:rPr lang="en-US" altLang="zh-CN" sz="3600" b="1" dirty="0" smtClean="0">
                <a:solidFill>
                  <a:srgbClr val="FF0000"/>
                </a:solidFill>
                <a:effectLst>
                  <a:outerShdw blurRad="50800" dist="38100" dir="2700000" algn="tl" rotWithShape="0">
                    <a:prstClr val="black">
                      <a:alpha val="40000"/>
                    </a:prstClr>
                  </a:outerShdw>
                </a:effectLst>
                <a:latin typeface="微软雅黑" panose="020B0503020204020204" charset="-122"/>
                <a:ea typeface="微软雅黑" panose="020B0503020204020204" charset="-122"/>
                <a:sym typeface="+mn-ea"/>
              </a:rPr>
              <a:t>3</a:t>
            </a:r>
            <a:r>
              <a:rPr lang="zh-CN" altLang="en-US" sz="3600" b="1" dirty="0" smtClean="0">
                <a:solidFill>
                  <a:srgbClr val="FF0000"/>
                </a:solidFill>
                <a:effectLst>
                  <a:outerShdw blurRad="50800" dist="38100" dir="2700000" algn="tl" rotWithShape="0">
                    <a:prstClr val="black">
                      <a:alpha val="40000"/>
                    </a:prstClr>
                  </a:outerShdw>
                </a:effectLst>
                <a:latin typeface="微软雅黑" panose="020B0503020204020204" charset="-122"/>
                <a:ea typeface="微软雅黑" panose="020B0503020204020204" charset="-122"/>
                <a:sym typeface="+mn-ea"/>
              </a:rPr>
              <a:t>个</a:t>
            </a:r>
            <a:r>
              <a:rPr lang="zh-CN" altLang="en-US" sz="2400" b="1" dirty="0" smtClean="0">
                <a:solidFill>
                  <a:srgbClr val="FF0000"/>
                </a:solidFill>
                <a:effectLst>
                  <a:outerShdw blurRad="50800" dist="38100" dir="2700000" algn="tl" rotWithShape="0">
                    <a:prstClr val="black">
                      <a:alpha val="40000"/>
                    </a:prstClr>
                  </a:outerShdw>
                </a:effectLst>
                <a:latin typeface="微软雅黑" panose="020B0503020204020204" charset="-122"/>
                <a:ea typeface="微软雅黑" panose="020B0503020204020204" charset="-122"/>
                <a:sym typeface="+mn-ea"/>
              </a:rPr>
              <a:t>重要判断。</a:t>
            </a:r>
            <a:endParaRPr lang="zh-CN" altLang="en-US" sz="2400" b="1" dirty="0" smtClean="0">
              <a:solidFill>
                <a:srgbClr val="FF0000"/>
              </a:solidFill>
              <a:effectLst>
                <a:outerShdw blurRad="50800" dist="38100" dir="2700000" algn="tl" rotWithShape="0">
                  <a:prstClr val="black">
                    <a:alpha val="40000"/>
                  </a:prstClr>
                </a:outerShdw>
              </a:effectLst>
              <a:latin typeface="微软雅黑" panose="020B0503020204020204" charset="-122"/>
              <a:ea typeface="微软雅黑" panose="020B0503020204020204" charset="-122"/>
              <a:sym typeface="+mn-ea"/>
            </a:endParaRPr>
          </a:p>
        </p:txBody>
      </p:sp>
      <p:sp>
        <p:nvSpPr>
          <p:cNvPr id="6" name="文本框 5"/>
          <p:cNvSpPr txBox="1"/>
          <p:nvPr/>
        </p:nvSpPr>
        <p:spPr>
          <a:xfrm>
            <a:off x="2644775" y="1908810"/>
            <a:ext cx="8367395" cy="521970"/>
          </a:xfrm>
          <a:prstGeom prst="rect">
            <a:avLst/>
          </a:prstGeom>
          <a:noFill/>
        </p:spPr>
        <p:txBody>
          <a:bodyPr wrap="square" rtlCol="0" anchor="t">
            <a:spAutoFit/>
          </a:bodyPr>
          <a:lstStyle/>
          <a:p>
            <a:r>
              <a:rPr lang="zh-CN" altLang="en-US" sz="2800" b="1" dirty="0" smtClean="0">
                <a:solidFill>
                  <a:schemeClr val="bg1"/>
                </a:solidFill>
                <a:latin typeface="微软雅黑" panose="020B0503020204020204" charset="-122"/>
                <a:ea typeface="微软雅黑" panose="020B0503020204020204" charset="-122"/>
                <a:sym typeface="+mn-ea"/>
              </a:rPr>
              <a:t>中国特色社会主义制度和国家治理体系是</a:t>
            </a:r>
            <a:r>
              <a:rPr lang="en-US" altLang="zh-CN" sz="2800" b="1" dirty="0" smtClean="0">
                <a:solidFill>
                  <a:schemeClr val="bg1"/>
                </a:solidFill>
                <a:latin typeface="微软雅黑" panose="020B0503020204020204" charset="-122"/>
                <a:ea typeface="微软雅黑" panose="020B0503020204020204" charset="-122"/>
                <a:sym typeface="+mn-ea"/>
              </a:rPr>
              <a:t>——</a:t>
            </a:r>
            <a:endParaRPr lang="en-US" altLang="zh-CN" sz="2800" b="1" dirty="0" smtClean="0">
              <a:solidFill>
                <a:schemeClr val="bg1"/>
              </a:solidFill>
              <a:latin typeface="微软雅黑" panose="020B0503020204020204" charset="-122"/>
              <a:ea typeface="微软雅黑" panose="020B0503020204020204" charset="-122"/>
              <a:sym typeface="+mn-ea"/>
            </a:endParaRPr>
          </a:p>
        </p:txBody>
      </p:sp>
      <p:cxnSp>
        <p:nvCxnSpPr>
          <p:cNvPr id="7" name="直接连接符 6"/>
          <p:cNvCxnSpPr/>
          <p:nvPr>
            <p:custDataLst>
              <p:tags r:id="rId15"/>
            </p:custDataLst>
          </p:nvPr>
        </p:nvCxnSpPr>
        <p:spPr>
          <a:xfrm>
            <a:off x="1496067" y="3294734"/>
            <a:ext cx="528708"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custDataLst>
      <p:tags r:id="rId1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28" grpId="0"/>
      <p:bldP spid="28" grpId="1"/>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25170" y="565150"/>
            <a:ext cx="10741025" cy="706755"/>
          </a:xfrm>
          <a:prstGeom prst="rect">
            <a:avLst/>
          </a:prstGeom>
        </p:spPr>
        <p:txBody>
          <a:bodyPr wrap="square">
            <a:spAutoFit/>
            <a:scene3d>
              <a:camera prst="orthographicFront"/>
              <a:lightRig rig="threePt" dir="t"/>
            </a:scene3d>
          </a:bodyPr>
          <a:lstStyle/>
          <a:p>
            <a:r>
              <a:rPr lang="zh-CN" altLang="en-US" sz="2400" b="1" dirty="0"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（二）凝练概括了我国国家制度和国家治理体系的</a:t>
            </a:r>
            <a:r>
              <a:rPr lang="en-US" altLang="zh-CN" sz="4000" b="1" dirty="0"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13</a:t>
            </a:r>
            <a:r>
              <a:rPr lang="zh-CN" altLang="en-US" sz="4000" b="1" dirty="0"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个</a:t>
            </a:r>
            <a:r>
              <a:rPr lang="zh-CN" altLang="en-US" sz="2400" b="1" dirty="0"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方面的显著优势。</a:t>
            </a:r>
            <a:endParaRPr lang="zh-CN" altLang="en-US" sz="2400" b="1" dirty="0" smtClean="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endParaRPr>
          </a:p>
        </p:txBody>
      </p:sp>
      <p:sp>
        <p:nvSpPr>
          <p:cNvPr id="2" name="文本框 1"/>
          <p:cNvSpPr txBox="1"/>
          <p:nvPr/>
        </p:nvSpPr>
        <p:spPr>
          <a:xfrm>
            <a:off x="1287780" y="1276985"/>
            <a:ext cx="9881870" cy="919735"/>
          </a:xfrm>
          <a:prstGeom prst="flowChartAlternateProcess">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342900" indent="-342900">
              <a:lnSpc>
                <a:spcPct val="100000"/>
              </a:lnSpc>
              <a:buFont typeface="Wingdings" panose="05000000000000000000" charset="0"/>
              <a:buChar char="l"/>
            </a:pPr>
            <a:r>
              <a:rPr lang="en-US" altLang="zh-CN" sz="2400" b="1" dirty="0" smtClean="0">
                <a:latin typeface="楷体" panose="02010609060101010101" pitchFamily="49" charset="-122"/>
                <a:ea typeface="楷体" panose="02010609060101010101" pitchFamily="49" charset="-122"/>
                <a:sym typeface="+mn-ea"/>
              </a:rPr>
              <a:t>1.</a:t>
            </a:r>
            <a:r>
              <a:rPr lang="zh-CN" altLang="en-US" sz="2400" b="1" dirty="0" smtClean="0">
                <a:latin typeface="楷体" panose="02010609060101010101" pitchFamily="49" charset="-122"/>
                <a:ea typeface="楷体" panose="02010609060101010101" pitchFamily="49" charset="-122"/>
                <a:sym typeface="+mn-ea"/>
              </a:rPr>
              <a:t>坚持</a:t>
            </a:r>
            <a:r>
              <a:rPr lang="zh-CN" altLang="en-US" sz="2400" b="1" dirty="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党 的集中统一领导</a:t>
            </a:r>
            <a:r>
              <a:rPr lang="zh-CN" altLang="en-US" sz="2400" b="1" dirty="0" smtClean="0">
                <a:latin typeface="楷体" panose="02010609060101010101" pitchFamily="49" charset="-122"/>
                <a:ea typeface="楷体" panose="02010609060101010101" pitchFamily="49" charset="-122"/>
                <a:sym typeface="+mn-ea"/>
              </a:rPr>
              <a:t>，坚持</a:t>
            </a:r>
            <a:r>
              <a:rPr lang="zh-CN" altLang="en-US" sz="2400" b="1" dirty="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党的科学理论</a:t>
            </a:r>
            <a:r>
              <a:rPr lang="zh-CN" altLang="en-US" sz="2400" b="1" dirty="0" smtClean="0">
                <a:latin typeface="楷体" panose="02010609060101010101" pitchFamily="49" charset="-122"/>
                <a:ea typeface="楷体" panose="02010609060101010101" pitchFamily="49" charset="-122"/>
                <a:sym typeface="+mn-ea"/>
              </a:rPr>
              <a:t>，保持政治稳定，确保国家始终沿着社会主义方向前进的显著优势；</a:t>
            </a:r>
            <a:endParaRPr lang="zh-CN" altLang="en-US" sz="2400" b="1" dirty="0" smtClean="0">
              <a:latin typeface="楷体" panose="02010609060101010101" pitchFamily="49" charset="-122"/>
              <a:ea typeface="楷体" panose="02010609060101010101" pitchFamily="49" charset="-122"/>
              <a:sym typeface="+mn-ea"/>
            </a:endParaRPr>
          </a:p>
        </p:txBody>
      </p:sp>
      <p:sp>
        <p:nvSpPr>
          <p:cNvPr id="3" name="文本框 2"/>
          <p:cNvSpPr txBox="1"/>
          <p:nvPr/>
        </p:nvSpPr>
        <p:spPr>
          <a:xfrm>
            <a:off x="1287780" y="2196465"/>
            <a:ext cx="9882505" cy="919735"/>
          </a:xfrm>
          <a:prstGeom prst="flowChartAlternateProcess">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342900" indent="-342900">
              <a:lnSpc>
                <a:spcPct val="100000"/>
              </a:lnSpc>
              <a:buFont typeface="Wingdings" panose="05000000000000000000" charset="0"/>
              <a:buChar char="l"/>
            </a:pPr>
            <a:r>
              <a:rPr lang="en-US" altLang="zh-CN" sz="2400" b="1" dirty="0" smtClean="0">
                <a:latin typeface="楷体" panose="02010609060101010101" pitchFamily="49" charset="-122"/>
                <a:ea typeface="楷体" panose="02010609060101010101" pitchFamily="49" charset="-122"/>
                <a:sym typeface="+mn-ea"/>
              </a:rPr>
              <a:t>2.</a:t>
            </a:r>
            <a:r>
              <a:rPr lang="zh-CN" altLang="en-US" sz="2400" b="1" dirty="0" smtClean="0">
                <a:latin typeface="楷体" panose="02010609060101010101" pitchFamily="49" charset="-122"/>
                <a:ea typeface="楷体" panose="02010609060101010101" pitchFamily="49" charset="-122"/>
                <a:sym typeface="+mn-ea"/>
              </a:rPr>
              <a:t>坚持</a:t>
            </a:r>
            <a:r>
              <a:rPr lang="zh-CN" altLang="en-US" sz="2400" b="1" dirty="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人民当家作主</a:t>
            </a:r>
            <a:r>
              <a:rPr lang="zh-CN" altLang="en-US" sz="2400" b="1" dirty="0" smtClean="0">
                <a:latin typeface="楷体" panose="02010609060101010101" pitchFamily="49" charset="-122"/>
                <a:ea typeface="楷体" panose="02010609060101010101" pitchFamily="49" charset="-122"/>
                <a:sym typeface="+mn-ea"/>
              </a:rPr>
              <a:t>，发展人民民主，密切联系群众，紧紧依靠人民推动国家发展的显著优势；</a:t>
            </a:r>
            <a:endParaRPr lang="zh-CN" altLang="en-US" sz="2400" b="1" dirty="0" smtClean="0">
              <a:latin typeface="楷体" panose="02010609060101010101" pitchFamily="49" charset="-122"/>
              <a:ea typeface="楷体" panose="02010609060101010101" pitchFamily="49" charset="-122"/>
              <a:sym typeface="+mn-ea"/>
            </a:endParaRPr>
          </a:p>
        </p:txBody>
      </p:sp>
      <p:sp>
        <p:nvSpPr>
          <p:cNvPr id="4" name="文本框 3"/>
          <p:cNvSpPr txBox="1"/>
          <p:nvPr/>
        </p:nvSpPr>
        <p:spPr>
          <a:xfrm>
            <a:off x="1287780" y="3103245"/>
            <a:ext cx="9882505" cy="919735"/>
          </a:xfrm>
          <a:prstGeom prst="flowChartAlternateProcess">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marL="342900" indent="-342900">
              <a:lnSpc>
                <a:spcPct val="100000"/>
              </a:lnSpc>
              <a:buFont typeface="Wingdings" panose="05000000000000000000" charset="0"/>
              <a:buChar char="l"/>
            </a:pPr>
            <a:r>
              <a:rPr lang="en-US" altLang="zh-CN" sz="2400" b="1" dirty="0" smtClean="0">
                <a:latin typeface="楷体" panose="02010609060101010101" pitchFamily="49" charset="-122"/>
                <a:ea typeface="楷体" panose="02010609060101010101" pitchFamily="49" charset="-122"/>
                <a:sym typeface="+mn-ea"/>
              </a:rPr>
              <a:t>3.</a:t>
            </a:r>
            <a:r>
              <a:rPr lang="zh-CN" altLang="en-US" sz="2400" b="1" dirty="0" smtClean="0">
                <a:latin typeface="楷体" panose="02010609060101010101" pitchFamily="49" charset="-122"/>
                <a:ea typeface="楷体" panose="02010609060101010101" pitchFamily="49" charset="-122"/>
                <a:sym typeface="+mn-ea"/>
              </a:rPr>
              <a:t>坚持</a:t>
            </a:r>
            <a:r>
              <a:rPr lang="zh-CN" altLang="en-US" sz="2400" b="1" dirty="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全面依法治国</a:t>
            </a:r>
            <a:r>
              <a:rPr lang="zh-CN" altLang="en-US" sz="2400" b="1" dirty="0" smtClean="0">
                <a:latin typeface="楷体" panose="02010609060101010101" pitchFamily="49" charset="-122"/>
                <a:ea typeface="楷体" panose="02010609060101010101" pitchFamily="49" charset="-122"/>
                <a:sym typeface="+mn-ea"/>
              </a:rPr>
              <a:t>，建设社会主义法治国家，切实保障社会公平正义和人民权利的显著优势；</a:t>
            </a:r>
            <a:endParaRPr lang="zh-CN" altLang="en-US" sz="2400" b="1" dirty="0" smtClean="0">
              <a:latin typeface="楷体" panose="02010609060101010101" pitchFamily="49" charset="-122"/>
              <a:ea typeface="楷体" panose="02010609060101010101" pitchFamily="49" charset="-122"/>
              <a:sym typeface="+mn-ea"/>
            </a:endParaRPr>
          </a:p>
        </p:txBody>
      </p:sp>
      <p:sp>
        <p:nvSpPr>
          <p:cNvPr id="5" name="文本框 4"/>
          <p:cNvSpPr txBox="1"/>
          <p:nvPr/>
        </p:nvSpPr>
        <p:spPr>
          <a:xfrm>
            <a:off x="1287780" y="4022725"/>
            <a:ext cx="9881870" cy="615143"/>
          </a:xfrm>
          <a:prstGeom prst="flowChartAlternateProcess">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lnSpc>
                <a:spcPts val="1800"/>
              </a:lnSpc>
            </a:pPr>
            <a:endParaRPr lang="en-US" altLang="zh-CN" sz="2400" b="1" dirty="0" smtClean="0">
              <a:latin typeface="楷体" panose="02010609060101010101" pitchFamily="49" charset="-122"/>
              <a:ea typeface="楷体" panose="02010609060101010101" pitchFamily="49" charset="-122"/>
              <a:sym typeface="+mn-ea"/>
            </a:endParaRPr>
          </a:p>
          <a:p>
            <a:pPr marL="342900" indent="-342900" algn="ctr">
              <a:lnSpc>
                <a:spcPts val="1800"/>
              </a:lnSpc>
              <a:buFont typeface="Wingdings" panose="05000000000000000000" charset="0"/>
              <a:buChar char="l"/>
            </a:pPr>
            <a:r>
              <a:rPr lang="en-US" altLang="zh-CN" sz="2400" b="1" dirty="0" smtClean="0">
                <a:latin typeface="楷体" panose="02010609060101010101" pitchFamily="49" charset="-122"/>
                <a:ea typeface="楷体" panose="02010609060101010101" pitchFamily="49" charset="-122"/>
                <a:sym typeface="+mn-ea"/>
              </a:rPr>
              <a:t>4.</a:t>
            </a:r>
            <a:r>
              <a:rPr lang="zh-CN" altLang="en-US" sz="2400" b="1" dirty="0" smtClean="0">
                <a:latin typeface="楷体" panose="02010609060101010101" pitchFamily="49" charset="-122"/>
                <a:ea typeface="楷体" panose="02010609060101010101" pitchFamily="49" charset="-122"/>
                <a:sym typeface="+mn-ea"/>
              </a:rPr>
              <a:t>坚持</a:t>
            </a:r>
            <a:r>
              <a:rPr lang="zh-CN" altLang="en-US" sz="2400" b="1" dirty="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全国一盘棋</a:t>
            </a:r>
            <a:r>
              <a:rPr lang="zh-CN" altLang="en-US" sz="2400" b="1" dirty="0" smtClean="0">
                <a:latin typeface="楷体" panose="02010609060101010101" pitchFamily="49" charset="-122"/>
                <a:ea typeface="楷体" panose="02010609060101010101" pitchFamily="49" charset="-122"/>
                <a:sym typeface="+mn-ea"/>
              </a:rPr>
              <a:t>，调动各方面积极性，</a:t>
            </a:r>
            <a:r>
              <a:rPr lang="zh-CN" altLang="en-US" sz="2400" b="1" dirty="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集中力量办大事</a:t>
            </a:r>
            <a:r>
              <a:rPr lang="zh-CN" altLang="en-US" sz="2400" b="1" dirty="0" smtClean="0">
                <a:latin typeface="楷体" panose="02010609060101010101" pitchFamily="49" charset="-122"/>
                <a:ea typeface="楷体" panose="02010609060101010101" pitchFamily="49" charset="-122"/>
                <a:sym typeface="+mn-ea"/>
              </a:rPr>
              <a:t>的显著优势；</a:t>
            </a:r>
            <a:endParaRPr lang="zh-CN" altLang="en-US" sz="2400" b="1" dirty="0" smtClean="0">
              <a:latin typeface="楷体" panose="02010609060101010101" pitchFamily="49" charset="-122"/>
              <a:ea typeface="楷体" panose="02010609060101010101" pitchFamily="49" charset="-122"/>
              <a:sym typeface="+mn-ea"/>
            </a:endParaRPr>
          </a:p>
        </p:txBody>
      </p:sp>
      <p:sp>
        <p:nvSpPr>
          <p:cNvPr id="6" name="文本框 5"/>
          <p:cNvSpPr txBox="1"/>
          <p:nvPr/>
        </p:nvSpPr>
        <p:spPr>
          <a:xfrm>
            <a:off x="1287780" y="4654738"/>
            <a:ext cx="9882505" cy="919739"/>
          </a:xfrm>
          <a:prstGeom prst="flowChartAlternateProcess">
            <a:avLst/>
          </a:prstGeom>
        </p:spPr>
        <p:style>
          <a:lnRef idx="2">
            <a:schemeClr val="accent1"/>
          </a:lnRef>
          <a:fillRef idx="1">
            <a:schemeClr val="lt1"/>
          </a:fillRef>
          <a:effectRef idx="0">
            <a:schemeClr val="accent1"/>
          </a:effectRef>
          <a:fontRef idx="minor">
            <a:schemeClr val="dk1"/>
          </a:fontRef>
        </p:style>
        <p:txBody>
          <a:bodyPr vertOverflow="overflow" horzOverflow="overflow" vert="horz" wrap="square" numCol="1" spcCol="0" rtlCol="0" fromWordArt="0" anchor="ctr" anchorCtr="0" forceAA="0" compatLnSpc="1">
            <a:spAutoFit/>
          </a:bodyPr>
          <a:lstStyle/>
          <a:p>
            <a:pPr marL="342900" lvl="0" indent="-342900" algn="l">
              <a:buClrTx/>
              <a:buSzTx/>
              <a:buFont typeface="Wingdings" panose="05000000000000000000" charset="0"/>
              <a:buChar char="l"/>
            </a:pPr>
            <a:r>
              <a:rPr lang="en-US" altLang="zh-CN" sz="2400" b="1" dirty="0" smtClean="0">
                <a:latin typeface="楷体" panose="02010609060101010101" pitchFamily="49" charset="-122"/>
                <a:ea typeface="楷体" panose="02010609060101010101" pitchFamily="49" charset="-122"/>
                <a:sym typeface="+mn-ea"/>
              </a:rPr>
              <a:t>5.坚持</a:t>
            </a:r>
            <a:r>
              <a:rPr lang="en-US" altLang="zh-CN" sz="2400" b="1" dirty="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各民族一律平等</a:t>
            </a:r>
            <a:r>
              <a:rPr lang="en-US" altLang="zh-CN" sz="2400" b="1" dirty="0" smtClean="0">
                <a:latin typeface="楷体" panose="02010609060101010101" pitchFamily="49" charset="-122"/>
                <a:ea typeface="楷体" panose="02010609060101010101" pitchFamily="49" charset="-122"/>
                <a:sym typeface="+mn-ea"/>
              </a:rPr>
              <a:t>，铸牢中华民族共同体意识，实现共同团结奋斗、共同繁荣发展</a:t>
            </a:r>
            <a:r>
              <a:rPr lang="zh-CN" altLang="en-US" sz="2400" b="1" dirty="0" smtClean="0">
                <a:latin typeface="楷体" panose="02010609060101010101" pitchFamily="49" charset="-122"/>
                <a:ea typeface="楷体" panose="02010609060101010101" pitchFamily="49" charset="-122"/>
                <a:sym typeface="+mn-ea"/>
              </a:rPr>
              <a:t>的显著优势</a:t>
            </a:r>
            <a:r>
              <a:rPr lang="en-US" altLang="zh-CN" sz="2400" b="1" dirty="0" smtClean="0">
                <a:latin typeface="楷体" panose="02010609060101010101" pitchFamily="49" charset="-122"/>
                <a:ea typeface="楷体" panose="02010609060101010101" pitchFamily="49" charset="-122"/>
                <a:sym typeface="+mn-ea"/>
              </a:rPr>
              <a:t>；</a:t>
            </a:r>
            <a:endParaRPr lang="en-US" altLang="zh-CN" sz="2400" b="1" dirty="0" smtClean="0">
              <a:latin typeface="楷体" panose="02010609060101010101" pitchFamily="49" charset="-122"/>
              <a:ea typeface="楷体" panose="02010609060101010101" pitchFamily="49" charset="-122"/>
              <a:sym typeface="+mn-ea"/>
            </a:endParaRPr>
          </a:p>
        </p:txBody>
      </p:sp>
      <p:sp>
        <p:nvSpPr>
          <p:cNvPr id="7" name="文本框 6"/>
          <p:cNvSpPr txBox="1"/>
          <p:nvPr/>
        </p:nvSpPr>
        <p:spPr>
          <a:xfrm>
            <a:off x="1287145" y="5576485"/>
            <a:ext cx="9883140" cy="1328590"/>
          </a:xfrm>
          <a:prstGeom prst="flowChartAlternateProcess">
            <a:avLst/>
          </a:prstGeom>
        </p:spPr>
        <p:style>
          <a:lnRef idx="2">
            <a:schemeClr val="accent1"/>
          </a:lnRef>
          <a:fillRef idx="1">
            <a:schemeClr val="lt1"/>
          </a:fillRef>
          <a:effectRef idx="0">
            <a:schemeClr val="accent1"/>
          </a:effectRef>
          <a:fontRef idx="minor">
            <a:schemeClr val="dk1"/>
          </a:fontRef>
        </p:style>
        <p:txBody>
          <a:bodyPr vertOverflow="overflow" horzOverflow="overflow" vert="horz" wrap="square" numCol="1" spcCol="0" rtlCol="0" fromWordArt="0" anchor="ctr" anchorCtr="0" forceAA="0" compatLnSpc="1">
            <a:spAutoFit/>
          </a:bodyPr>
          <a:lstStyle/>
          <a:p>
            <a:pPr marL="342900" lvl="0" indent="-342900" algn="l">
              <a:buClrTx/>
              <a:buSzTx/>
              <a:buFont typeface="Wingdings" panose="05000000000000000000" charset="0"/>
              <a:buChar char="l"/>
            </a:pPr>
            <a:r>
              <a:rPr lang="en-US" altLang="zh-CN" sz="2400" b="1" dirty="0" smtClean="0">
                <a:latin typeface="楷体" panose="02010609060101010101" pitchFamily="49" charset="-122"/>
                <a:ea typeface="楷体" panose="02010609060101010101" pitchFamily="49" charset="-122"/>
                <a:sym typeface="+mn-ea"/>
              </a:rPr>
              <a:t> 6.坚持</a:t>
            </a:r>
            <a:r>
              <a:rPr lang="en-US" altLang="zh-CN" sz="2400" b="1" dirty="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公有制为主体、多种所有制经济共同发展</a:t>
            </a:r>
            <a:r>
              <a:rPr lang="en-US" altLang="zh-CN" sz="2400" b="1" dirty="0" smtClean="0">
                <a:latin typeface="楷体" panose="02010609060101010101" pitchFamily="49" charset="-122"/>
                <a:ea typeface="楷体" panose="02010609060101010101" pitchFamily="49" charset="-122"/>
                <a:sym typeface="+mn-ea"/>
              </a:rPr>
              <a:t>和</a:t>
            </a:r>
            <a:r>
              <a:rPr lang="en-US" altLang="zh-CN" sz="2400" b="1" dirty="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按劳分配为主体、多种分配方式并存</a:t>
            </a:r>
            <a:r>
              <a:rPr lang="en-US" altLang="zh-CN" sz="2400" b="1" dirty="0" smtClean="0">
                <a:latin typeface="楷体" panose="02010609060101010101" pitchFamily="49" charset="-122"/>
                <a:ea typeface="楷体" panose="02010609060101010101" pitchFamily="49" charset="-122"/>
                <a:sym typeface="+mn-ea"/>
              </a:rPr>
              <a:t>，把社会主义制度和市场经济有机结合起来，不断解放和发展社会生产力</a:t>
            </a:r>
            <a:r>
              <a:rPr lang="zh-CN" altLang="en-US" sz="2400" b="1" dirty="0" smtClean="0">
                <a:latin typeface="楷体" panose="02010609060101010101" pitchFamily="49" charset="-122"/>
                <a:ea typeface="楷体" panose="02010609060101010101" pitchFamily="49" charset="-122"/>
                <a:sym typeface="+mn-ea"/>
              </a:rPr>
              <a:t>的显著优势</a:t>
            </a:r>
            <a:r>
              <a:rPr lang="en-US" altLang="zh-CN" sz="2400" b="1" dirty="0" smtClean="0">
                <a:latin typeface="楷体" panose="02010609060101010101" pitchFamily="49" charset="-122"/>
                <a:ea typeface="楷体" panose="02010609060101010101" pitchFamily="49" charset="-122"/>
                <a:sym typeface="+mn-ea"/>
              </a:rPr>
              <a:t>；</a:t>
            </a:r>
            <a:endParaRPr lang="en-US" altLang="zh-CN" sz="2400" b="1" dirty="0" smtClean="0">
              <a:latin typeface="楷体" panose="02010609060101010101" pitchFamily="49" charset="-122"/>
              <a:ea typeface="楷体" panose="02010609060101010101" pitchFamily="49"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down)">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down)">
                                      <p:cBhvr>
                                        <p:cTn id="3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74420" y="542079"/>
            <a:ext cx="10596245" cy="1328208"/>
          </a:xfrm>
          <a:prstGeom prst="flowChartAlternateProcess">
            <a:avLst/>
          </a:prstGeom>
        </p:spPr>
        <p:style>
          <a:lnRef idx="2">
            <a:schemeClr val="accent1"/>
          </a:lnRef>
          <a:fillRef idx="1">
            <a:schemeClr val="lt1"/>
          </a:fillRef>
          <a:effectRef idx="0">
            <a:schemeClr val="accent1"/>
          </a:effectRef>
          <a:fontRef idx="minor">
            <a:schemeClr val="dk1"/>
          </a:fontRef>
        </p:style>
        <p:txBody>
          <a:bodyPr vertOverflow="overflow" horzOverflow="overflow" vert="horz" wrap="square" numCol="1" spcCol="0" rtlCol="0" fromWordArt="0" anchor="ctr" anchorCtr="0" forceAA="0" compatLnSpc="1">
            <a:spAutoFit/>
          </a:bodyPr>
          <a:lstStyle/>
          <a:p>
            <a:pPr marL="342900" lvl="0" indent="-342900" algn="l">
              <a:buClrTx/>
              <a:buSzTx/>
              <a:buFont typeface="Wingdings" panose="05000000000000000000" charset="0"/>
              <a:buChar char="l"/>
            </a:pPr>
            <a:r>
              <a:rPr lang="en-US" altLang="zh-CN" sz="2400" b="1" dirty="0" smtClean="0">
                <a:latin typeface="楷体" panose="02010609060101010101" pitchFamily="49" charset="-122"/>
                <a:ea typeface="楷体" panose="02010609060101010101" pitchFamily="49" charset="-122"/>
                <a:sym typeface="+mn-ea"/>
              </a:rPr>
              <a:t>7.坚持共同的理想信念、价值理念、道德观念，弘扬中华优秀传统文化、革命文化、社会主义先进文化，促进</a:t>
            </a:r>
            <a:r>
              <a:rPr lang="en-US" altLang="zh-CN" sz="2400" b="1" dirty="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全体人民在思想上精神上紧紧团结在一起</a:t>
            </a:r>
            <a:r>
              <a:rPr lang="zh-CN" altLang="en-US" sz="2400" b="1" dirty="0" smtClean="0">
                <a:latin typeface="楷体" panose="02010609060101010101" pitchFamily="49" charset="-122"/>
                <a:ea typeface="楷体" panose="02010609060101010101" pitchFamily="49" charset="-122"/>
                <a:sym typeface="+mn-ea"/>
              </a:rPr>
              <a:t>的显著优势</a:t>
            </a:r>
            <a:r>
              <a:rPr lang="en-US" altLang="zh-CN" sz="2400" b="1" dirty="0" smtClean="0">
                <a:latin typeface="楷体" panose="02010609060101010101" pitchFamily="49" charset="-122"/>
                <a:ea typeface="楷体" panose="02010609060101010101" pitchFamily="49" charset="-122"/>
                <a:sym typeface="+mn-ea"/>
              </a:rPr>
              <a:t>；</a:t>
            </a:r>
            <a:endParaRPr lang="en-US" altLang="zh-CN" sz="2400" b="1" dirty="0" smtClean="0">
              <a:latin typeface="楷体" panose="02010609060101010101" pitchFamily="49" charset="-122"/>
              <a:ea typeface="楷体" panose="02010609060101010101" pitchFamily="49" charset="-122"/>
              <a:sym typeface="+mn-ea"/>
            </a:endParaRPr>
          </a:p>
        </p:txBody>
      </p:sp>
      <p:sp>
        <p:nvSpPr>
          <p:cNvPr id="5" name="文本框 4"/>
          <p:cNvSpPr txBox="1"/>
          <p:nvPr/>
        </p:nvSpPr>
        <p:spPr>
          <a:xfrm>
            <a:off x="1074420" y="1712467"/>
            <a:ext cx="10647680" cy="919737"/>
          </a:xfrm>
          <a:prstGeom prst="flowChartAlternateProcess">
            <a:avLst/>
          </a:prstGeom>
        </p:spPr>
        <p:style>
          <a:lnRef idx="2">
            <a:schemeClr val="accent1"/>
          </a:lnRef>
          <a:fillRef idx="1">
            <a:schemeClr val="lt1"/>
          </a:fillRef>
          <a:effectRef idx="0">
            <a:schemeClr val="accent1"/>
          </a:effectRef>
          <a:fontRef idx="minor">
            <a:schemeClr val="dk1"/>
          </a:fontRef>
        </p:style>
        <p:txBody>
          <a:bodyPr vertOverflow="overflow" horzOverflow="overflow" vert="horz" wrap="square" numCol="1" spcCol="0" rtlCol="0" fromWordArt="0" anchor="ctr" anchorCtr="0" forceAA="0" compatLnSpc="1">
            <a:spAutoFit/>
          </a:bodyPr>
          <a:lstStyle/>
          <a:p>
            <a:pPr marL="342900" lvl="0" indent="-342900" algn="l">
              <a:buClrTx/>
              <a:buSzTx/>
              <a:buFont typeface="Wingdings" panose="05000000000000000000" charset="0"/>
              <a:buChar char="l"/>
            </a:pPr>
            <a:r>
              <a:rPr lang="en-US" altLang="zh-CN" sz="2400" b="1" dirty="0" smtClean="0">
                <a:latin typeface="楷体" panose="02010609060101010101" pitchFamily="49" charset="-122"/>
                <a:ea typeface="楷体" panose="02010609060101010101" pitchFamily="49" charset="-122"/>
                <a:sym typeface="+mn-ea"/>
              </a:rPr>
              <a:t>8.坚持以人民为中心的发展思想，不断保障和改善民生、增进人民福祉，</a:t>
            </a:r>
            <a:r>
              <a:rPr lang="en-US" altLang="zh-CN" sz="2400" b="1" dirty="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走共同富裕道路</a:t>
            </a:r>
            <a:r>
              <a:rPr lang="zh-CN" altLang="en-US" sz="2400" b="1" dirty="0" smtClean="0">
                <a:latin typeface="楷体" panose="02010609060101010101" pitchFamily="49" charset="-122"/>
                <a:ea typeface="楷体" panose="02010609060101010101" pitchFamily="49" charset="-122"/>
                <a:sym typeface="+mn-ea"/>
              </a:rPr>
              <a:t>的显著优势</a:t>
            </a:r>
            <a:r>
              <a:rPr lang="en-US" altLang="zh-CN" sz="2400" b="1" dirty="0" smtClean="0">
                <a:latin typeface="楷体" panose="02010609060101010101" pitchFamily="49" charset="-122"/>
                <a:ea typeface="楷体" panose="02010609060101010101" pitchFamily="49" charset="-122"/>
                <a:sym typeface="+mn-ea"/>
              </a:rPr>
              <a:t>；</a:t>
            </a:r>
            <a:endParaRPr lang="en-US" altLang="zh-CN" sz="2400" b="1" dirty="0" smtClean="0">
              <a:latin typeface="楷体" panose="02010609060101010101" pitchFamily="49" charset="-122"/>
              <a:ea typeface="楷体" panose="02010609060101010101" pitchFamily="49" charset="-122"/>
              <a:sym typeface="+mn-ea"/>
            </a:endParaRPr>
          </a:p>
        </p:txBody>
      </p:sp>
      <p:sp>
        <p:nvSpPr>
          <p:cNvPr id="6" name="文本框 5"/>
          <p:cNvSpPr txBox="1"/>
          <p:nvPr/>
        </p:nvSpPr>
        <p:spPr>
          <a:xfrm>
            <a:off x="1073785" y="2517201"/>
            <a:ext cx="10648950" cy="919357"/>
          </a:xfrm>
          <a:prstGeom prst="flowChartAlternateProcess">
            <a:avLst/>
          </a:prstGeom>
        </p:spPr>
        <p:style>
          <a:lnRef idx="2">
            <a:schemeClr val="accent1"/>
          </a:lnRef>
          <a:fillRef idx="1">
            <a:schemeClr val="lt1"/>
          </a:fillRef>
          <a:effectRef idx="0">
            <a:schemeClr val="accent1"/>
          </a:effectRef>
          <a:fontRef idx="minor">
            <a:schemeClr val="dk1"/>
          </a:fontRef>
        </p:style>
        <p:txBody>
          <a:bodyPr vertOverflow="overflow" horzOverflow="overflow" vert="horz" wrap="square" numCol="1" spcCol="0" rtlCol="0" fromWordArt="0" anchor="ctr" anchorCtr="0" forceAA="0" compatLnSpc="1">
            <a:spAutoFit/>
          </a:bodyPr>
          <a:lstStyle/>
          <a:p>
            <a:pPr marL="342900" lvl="0" indent="-342900" algn="l">
              <a:buClrTx/>
              <a:buSzTx/>
              <a:buFont typeface="Wingdings" panose="05000000000000000000" charset="0"/>
              <a:buChar char="l"/>
            </a:pPr>
            <a:r>
              <a:rPr lang="en-US" altLang="zh-CN" sz="2400" b="1" dirty="0" smtClean="0">
                <a:latin typeface="楷体" panose="02010609060101010101" pitchFamily="49" charset="-122"/>
                <a:ea typeface="楷体" panose="02010609060101010101" pitchFamily="49" charset="-122"/>
                <a:sym typeface="+mn-ea"/>
              </a:rPr>
              <a:t>9.坚持</a:t>
            </a:r>
            <a:r>
              <a:rPr lang="en-US" altLang="zh-CN" sz="2400" b="1" dirty="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改革创新、与时俱进</a:t>
            </a:r>
            <a:r>
              <a:rPr lang="en-US" altLang="zh-CN" sz="2400" b="1" dirty="0" smtClean="0">
                <a:latin typeface="楷体" panose="02010609060101010101" pitchFamily="49" charset="-122"/>
                <a:ea typeface="楷体" panose="02010609060101010101" pitchFamily="49" charset="-122"/>
                <a:sym typeface="+mn-ea"/>
              </a:rPr>
              <a:t>，善于自我完善、自我发展，使社会充满生机活力</a:t>
            </a:r>
            <a:r>
              <a:rPr lang="zh-CN" altLang="en-US" sz="2400" b="1" dirty="0" smtClean="0">
                <a:latin typeface="楷体" panose="02010609060101010101" pitchFamily="49" charset="-122"/>
                <a:ea typeface="楷体" panose="02010609060101010101" pitchFamily="49" charset="-122"/>
                <a:sym typeface="+mn-ea"/>
              </a:rPr>
              <a:t>的显著优势</a:t>
            </a:r>
            <a:r>
              <a:rPr lang="en-US" altLang="zh-CN" sz="2400" b="1" dirty="0" smtClean="0">
                <a:latin typeface="楷体" panose="02010609060101010101" pitchFamily="49" charset="-122"/>
                <a:ea typeface="楷体" panose="02010609060101010101" pitchFamily="49" charset="-122"/>
                <a:sym typeface="+mn-ea"/>
              </a:rPr>
              <a:t>；</a:t>
            </a:r>
            <a:endParaRPr lang="en-US" altLang="zh-CN" sz="2400" b="1" dirty="0" smtClean="0">
              <a:latin typeface="楷体" panose="02010609060101010101" pitchFamily="49" charset="-122"/>
              <a:ea typeface="楷体" panose="02010609060101010101" pitchFamily="49" charset="-122"/>
              <a:sym typeface="+mn-ea"/>
            </a:endParaRPr>
          </a:p>
        </p:txBody>
      </p:sp>
      <p:sp>
        <p:nvSpPr>
          <p:cNvPr id="7" name="文本框 6"/>
          <p:cNvSpPr txBox="1"/>
          <p:nvPr/>
        </p:nvSpPr>
        <p:spPr>
          <a:xfrm>
            <a:off x="993140" y="4086208"/>
            <a:ext cx="10645775" cy="955709"/>
          </a:xfrm>
          <a:prstGeom prst="flowChartAlternateProcess">
            <a:avLst/>
          </a:prstGeom>
        </p:spPr>
        <p:style>
          <a:lnRef idx="2">
            <a:schemeClr val="accent1"/>
          </a:lnRef>
          <a:fillRef idx="1">
            <a:schemeClr val="lt1"/>
          </a:fillRef>
          <a:effectRef idx="0">
            <a:schemeClr val="accent1"/>
          </a:effectRef>
          <a:fontRef idx="minor">
            <a:schemeClr val="dk1"/>
          </a:fontRef>
        </p:style>
        <p:txBody>
          <a:bodyPr vertOverflow="overflow" horzOverflow="overflow" vert="horz" wrap="square" numCol="1" spcCol="0" rtlCol="0" fromWordArt="0" anchor="ctr" anchorCtr="0" forceAA="0" compatLnSpc="1">
            <a:spAutoFit/>
          </a:bodyPr>
          <a:lstStyle/>
          <a:p>
            <a:pPr marL="342900" indent="-342900" algn="l">
              <a:lnSpc>
                <a:spcPct val="100000"/>
              </a:lnSpc>
              <a:buClrTx/>
              <a:buSzTx/>
              <a:buFont typeface="Wingdings" panose="05000000000000000000" charset="0"/>
              <a:buChar char="l"/>
            </a:pPr>
            <a:r>
              <a:rPr lang="en-US" altLang="zh-CN" sz="2400" b="1" dirty="0" smtClean="0">
                <a:latin typeface="楷体" panose="02010609060101010101" pitchFamily="49" charset="-122"/>
                <a:ea typeface="楷体" panose="02010609060101010101" pitchFamily="49" charset="-122"/>
                <a:sym typeface="+mn-ea"/>
              </a:rPr>
              <a:t>10.坚持</a:t>
            </a:r>
            <a:r>
              <a:rPr lang="en-US" altLang="zh-CN" sz="2400" b="1" dirty="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德才兼备、选贤任能</a:t>
            </a:r>
            <a:r>
              <a:rPr lang="en-US" altLang="zh-CN" sz="2400" b="1" dirty="0" smtClean="0">
                <a:latin typeface="楷体" panose="02010609060101010101" pitchFamily="49" charset="-122"/>
                <a:ea typeface="楷体" panose="02010609060101010101" pitchFamily="49" charset="-122"/>
                <a:sym typeface="+mn-ea"/>
              </a:rPr>
              <a:t>，聚天下英才而用之，培养造就更多更优秀人才的显著优势；</a:t>
            </a:r>
            <a:endParaRPr lang="en-US" altLang="zh-CN" sz="2400" b="1" dirty="0" smtClean="0">
              <a:latin typeface="楷体" panose="02010609060101010101" pitchFamily="49" charset="-122"/>
              <a:ea typeface="楷体" panose="02010609060101010101" pitchFamily="49" charset="-122"/>
              <a:sym typeface="+mn-ea"/>
            </a:endParaRPr>
          </a:p>
        </p:txBody>
      </p:sp>
      <p:sp>
        <p:nvSpPr>
          <p:cNvPr id="8" name="文本框 7"/>
          <p:cNvSpPr txBox="1"/>
          <p:nvPr/>
        </p:nvSpPr>
        <p:spPr>
          <a:xfrm>
            <a:off x="1017270" y="3289808"/>
            <a:ext cx="10653395" cy="919735"/>
          </a:xfrm>
          <a:prstGeom prst="flowChartAlternateProcess">
            <a:avLst/>
          </a:prstGeom>
        </p:spPr>
        <p:style>
          <a:lnRef idx="2">
            <a:schemeClr val="accent1"/>
          </a:lnRef>
          <a:fillRef idx="1">
            <a:schemeClr val="lt1"/>
          </a:fillRef>
          <a:effectRef idx="0">
            <a:schemeClr val="accent1"/>
          </a:effectRef>
          <a:fontRef idx="minor">
            <a:schemeClr val="dk1"/>
          </a:fontRef>
        </p:style>
        <p:txBody>
          <a:bodyPr vertOverflow="overflow" horzOverflow="overflow" vert="horz" wrap="square" numCol="1" spcCol="0" rtlCol="0" fromWordArt="0" anchor="ctr" anchorCtr="0" forceAA="0" compatLnSpc="1">
            <a:spAutoFit/>
          </a:bodyPr>
          <a:lstStyle/>
          <a:p>
            <a:pPr marL="342900" lvl="0" indent="-342900" algn="l">
              <a:lnSpc>
                <a:spcPct val="100000"/>
              </a:lnSpc>
              <a:buClrTx/>
              <a:buSzTx/>
              <a:buFont typeface="Wingdings" panose="05000000000000000000" charset="0"/>
              <a:buChar char="l"/>
            </a:pPr>
            <a:r>
              <a:rPr lang="en-US" altLang="zh-CN" sz="2400" b="1" dirty="0" smtClean="0">
                <a:latin typeface="楷体" panose="02010609060101010101" pitchFamily="49" charset="-122"/>
                <a:ea typeface="楷体" panose="02010609060101010101" pitchFamily="49" charset="-122"/>
                <a:sym typeface="+mn-ea"/>
              </a:rPr>
              <a:t>11.坚持</a:t>
            </a:r>
            <a:r>
              <a:rPr lang="en-US" altLang="zh-CN" sz="2400" b="1" dirty="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党指挥枪</a:t>
            </a:r>
            <a:r>
              <a:rPr lang="en-US" altLang="zh-CN" sz="2400" b="1" dirty="0" smtClean="0">
                <a:latin typeface="楷体" panose="02010609060101010101" pitchFamily="49" charset="-122"/>
                <a:ea typeface="楷体" panose="02010609060101010101" pitchFamily="49" charset="-122"/>
                <a:sym typeface="+mn-ea"/>
              </a:rPr>
              <a:t>，确保人民军队绝对忠诚于党和人民，有力保障国家主权、安全、发展利益</a:t>
            </a:r>
            <a:r>
              <a:rPr lang="zh-CN" altLang="en-US" sz="2400" b="1" dirty="0" smtClean="0">
                <a:latin typeface="楷体" panose="02010609060101010101" pitchFamily="49" charset="-122"/>
                <a:ea typeface="楷体" panose="02010609060101010101" pitchFamily="49" charset="-122"/>
                <a:sym typeface="+mn-ea"/>
              </a:rPr>
              <a:t>的显著优势</a:t>
            </a:r>
            <a:r>
              <a:rPr lang="en-US" altLang="zh-CN" sz="2400" b="1" dirty="0" smtClean="0">
                <a:latin typeface="楷体" panose="02010609060101010101" pitchFamily="49" charset="-122"/>
                <a:ea typeface="楷体" panose="02010609060101010101" pitchFamily="49" charset="-122"/>
                <a:sym typeface="+mn-ea"/>
              </a:rPr>
              <a:t>；</a:t>
            </a:r>
            <a:endParaRPr lang="en-US" altLang="zh-CN" sz="2400" b="1" dirty="0" smtClean="0">
              <a:latin typeface="楷体" panose="02010609060101010101" pitchFamily="49" charset="-122"/>
              <a:ea typeface="楷体" panose="02010609060101010101" pitchFamily="49" charset="-122"/>
              <a:sym typeface="+mn-ea"/>
            </a:endParaRPr>
          </a:p>
        </p:txBody>
      </p:sp>
      <p:sp>
        <p:nvSpPr>
          <p:cNvPr id="9" name="文本框 8"/>
          <p:cNvSpPr txBox="1"/>
          <p:nvPr/>
        </p:nvSpPr>
        <p:spPr>
          <a:xfrm>
            <a:off x="1017905" y="5052249"/>
            <a:ext cx="10621010" cy="919737"/>
          </a:xfrm>
          <a:prstGeom prst="flowChartAlternateProcess">
            <a:avLst/>
          </a:prstGeom>
        </p:spPr>
        <p:style>
          <a:lnRef idx="2">
            <a:schemeClr val="accent1"/>
          </a:lnRef>
          <a:fillRef idx="1">
            <a:schemeClr val="lt1"/>
          </a:fillRef>
          <a:effectRef idx="0">
            <a:schemeClr val="accent1"/>
          </a:effectRef>
          <a:fontRef idx="minor">
            <a:schemeClr val="dk1"/>
          </a:fontRef>
        </p:style>
        <p:txBody>
          <a:bodyPr vertOverflow="overflow" horzOverflow="overflow" vert="horz" wrap="square" numCol="1" spcCol="0" rtlCol="0" fromWordArt="0" anchor="ctr" anchorCtr="0" forceAA="0" compatLnSpc="1">
            <a:spAutoFit/>
          </a:bodyPr>
          <a:lstStyle/>
          <a:p>
            <a:pPr marL="342900" indent="-342900" algn="l">
              <a:lnSpc>
                <a:spcPct val="100000"/>
              </a:lnSpc>
              <a:buClrTx/>
              <a:buSzTx/>
              <a:buFont typeface="Wingdings" panose="05000000000000000000" charset="0"/>
              <a:buChar char="l"/>
            </a:pPr>
            <a:r>
              <a:rPr lang="en-US" altLang="zh-CN" sz="2400" b="1" dirty="0" smtClean="0">
                <a:latin typeface="楷体" panose="02010609060101010101" pitchFamily="49" charset="-122"/>
                <a:ea typeface="楷体" panose="02010609060101010101" pitchFamily="49" charset="-122"/>
                <a:sym typeface="+mn-ea"/>
              </a:rPr>
              <a:t>12.坚持</a:t>
            </a:r>
            <a:r>
              <a:rPr lang="en-US" altLang="zh-CN" sz="2400" b="1" dirty="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“一国两制”</a:t>
            </a:r>
            <a:r>
              <a:rPr lang="en-US" altLang="zh-CN" sz="2400" b="1" dirty="0" smtClean="0">
                <a:latin typeface="楷体" panose="02010609060101010101" pitchFamily="49" charset="-122"/>
                <a:ea typeface="楷体" panose="02010609060101010101" pitchFamily="49" charset="-122"/>
                <a:sym typeface="+mn-ea"/>
              </a:rPr>
              <a:t>，保持香港、澳门长期繁荣稳定，促进祖国和平统一</a:t>
            </a:r>
            <a:r>
              <a:rPr lang="zh-CN" altLang="en-US" sz="2400" b="1" dirty="0" smtClean="0">
                <a:latin typeface="楷体" panose="02010609060101010101" pitchFamily="49" charset="-122"/>
                <a:ea typeface="楷体" panose="02010609060101010101" pitchFamily="49" charset="-122"/>
                <a:sym typeface="+mn-ea"/>
              </a:rPr>
              <a:t>、</a:t>
            </a:r>
            <a:endParaRPr lang="en-US" altLang="zh-CN" sz="2400" b="1" dirty="0" smtClean="0">
              <a:latin typeface="楷体" panose="02010609060101010101" pitchFamily="49" charset="-122"/>
              <a:ea typeface="楷体" panose="02010609060101010101" pitchFamily="49" charset="-122"/>
            </a:endParaRPr>
          </a:p>
          <a:p>
            <a:pPr algn="l">
              <a:lnSpc>
                <a:spcPct val="100000"/>
              </a:lnSpc>
              <a:buClrTx/>
              <a:buSzTx/>
              <a:buFontTx/>
            </a:pPr>
            <a:r>
              <a:rPr lang="en-US" altLang="zh-CN" sz="2400" b="1" dirty="0" smtClean="0">
                <a:latin typeface="楷体" panose="02010609060101010101" pitchFamily="49" charset="-122"/>
                <a:ea typeface="楷体" panose="02010609060101010101" pitchFamily="49" charset="-122"/>
                <a:sym typeface="+mn-ea"/>
              </a:rPr>
              <a:t>  生机活力</a:t>
            </a:r>
            <a:r>
              <a:rPr lang="zh-CN" altLang="en-US" sz="2400" b="1" dirty="0" smtClean="0">
                <a:latin typeface="楷体" panose="02010609060101010101" pitchFamily="49" charset="-122"/>
                <a:ea typeface="楷体" panose="02010609060101010101" pitchFamily="49" charset="-122"/>
                <a:sym typeface="+mn-ea"/>
              </a:rPr>
              <a:t>的显著优势</a:t>
            </a:r>
            <a:r>
              <a:rPr lang="en-US" altLang="zh-CN" sz="2400" b="1" dirty="0" smtClean="0">
                <a:latin typeface="楷体" panose="02010609060101010101" pitchFamily="49" charset="-122"/>
                <a:ea typeface="楷体" panose="02010609060101010101" pitchFamily="49" charset="-122"/>
                <a:sym typeface="+mn-ea"/>
              </a:rPr>
              <a:t>；</a:t>
            </a:r>
            <a:endParaRPr lang="en-US" altLang="zh-CN" sz="2400" b="1" dirty="0" smtClean="0">
              <a:latin typeface="楷体" panose="02010609060101010101" pitchFamily="49" charset="-122"/>
              <a:ea typeface="楷体" panose="02010609060101010101" pitchFamily="49" charset="-122"/>
              <a:sym typeface="+mn-ea"/>
            </a:endParaRPr>
          </a:p>
        </p:txBody>
      </p:sp>
      <p:sp>
        <p:nvSpPr>
          <p:cNvPr id="10" name="文本框 9"/>
          <p:cNvSpPr txBox="1"/>
          <p:nvPr/>
        </p:nvSpPr>
        <p:spPr>
          <a:xfrm>
            <a:off x="1017270" y="5898387"/>
            <a:ext cx="10653395" cy="919735"/>
          </a:xfrm>
          <a:prstGeom prst="flowChartAlternateProcess">
            <a:avLst/>
          </a:prstGeom>
        </p:spPr>
        <p:style>
          <a:lnRef idx="2">
            <a:schemeClr val="accent1"/>
          </a:lnRef>
          <a:fillRef idx="1">
            <a:schemeClr val="lt1"/>
          </a:fillRef>
          <a:effectRef idx="0">
            <a:schemeClr val="accent1"/>
          </a:effectRef>
          <a:fontRef idx="minor">
            <a:schemeClr val="dk1"/>
          </a:fontRef>
        </p:style>
        <p:txBody>
          <a:bodyPr vertOverflow="overflow" horzOverflow="overflow" vert="horz" wrap="square" numCol="1" spcCol="0" rtlCol="0" fromWordArt="0" anchor="ctr" anchorCtr="0" forceAA="0" compatLnSpc="1">
            <a:spAutoFit/>
          </a:bodyPr>
          <a:lstStyle/>
          <a:p>
            <a:pPr marL="342900" indent="-342900" algn="l">
              <a:lnSpc>
                <a:spcPct val="100000"/>
              </a:lnSpc>
              <a:buClrTx/>
              <a:buSzTx/>
              <a:buFont typeface="Wingdings" panose="05000000000000000000" charset="0"/>
              <a:buChar char="l"/>
            </a:pPr>
            <a:r>
              <a:rPr lang="en-US" altLang="zh-CN" sz="2400" b="1" dirty="0" smtClean="0">
                <a:latin typeface="楷体" panose="02010609060101010101" pitchFamily="49" charset="-122"/>
                <a:ea typeface="楷体" panose="02010609060101010101" pitchFamily="49" charset="-122"/>
                <a:sym typeface="+mn-ea"/>
              </a:rPr>
              <a:t>13.坚持</a:t>
            </a:r>
            <a:r>
              <a:rPr lang="en-US" altLang="zh-CN" sz="2400" b="1" dirty="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独立自主和对外开放相统一</a:t>
            </a:r>
            <a:r>
              <a:rPr lang="en-US" altLang="zh-CN" sz="2400" b="1" dirty="0" smtClean="0">
                <a:latin typeface="楷体" panose="02010609060101010101" pitchFamily="49" charset="-122"/>
                <a:ea typeface="楷体" panose="02010609060101010101" pitchFamily="49" charset="-122"/>
                <a:sym typeface="+mn-ea"/>
              </a:rPr>
              <a:t>，积极参与全球治理，为构建人类命运共同体不断作出贡献</a:t>
            </a:r>
            <a:r>
              <a:rPr lang="zh-CN" altLang="en-US" sz="2400" b="1" dirty="0" smtClean="0">
                <a:latin typeface="楷体" panose="02010609060101010101" pitchFamily="49" charset="-122"/>
                <a:ea typeface="楷体" panose="02010609060101010101" pitchFamily="49" charset="-122"/>
                <a:sym typeface="+mn-ea"/>
              </a:rPr>
              <a:t>的显著优势</a:t>
            </a:r>
            <a:r>
              <a:rPr lang="en-US" altLang="zh-CN" sz="2400" b="1" dirty="0" smtClean="0">
                <a:latin typeface="楷体" panose="02010609060101010101" pitchFamily="49" charset="-122"/>
                <a:ea typeface="楷体" panose="02010609060101010101" pitchFamily="49" charset="-122"/>
                <a:sym typeface="+mn-ea"/>
              </a:rPr>
              <a:t>。</a:t>
            </a:r>
            <a:endParaRPr lang="en-US" altLang="zh-CN" sz="2400" b="1" dirty="0" smtClean="0">
              <a:latin typeface="楷体" panose="02010609060101010101" pitchFamily="49" charset="-122"/>
              <a:ea typeface="楷体" panose="02010609060101010101" pitchFamily="49" charset="-122"/>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503680" y="2152015"/>
            <a:ext cx="9441815" cy="2553335"/>
          </a:xfrm>
          <a:prstGeom prst="rect">
            <a:avLst/>
          </a:prstGeom>
          <a:ln>
            <a:solidFill>
              <a:schemeClr val="bg2"/>
            </a:solidFill>
          </a:ln>
        </p:spPr>
        <p:style>
          <a:lnRef idx="2">
            <a:schemeClr val="accent4"/>
          </a:lnRef>
          <a:fillRef idx="1">
            <a:schemeClr val="lt1"/>
          </a:fillRef>
          <a:effectRef idx="0">
            <a:schemeClr val="accent4"/>
          </a:effectRef>
          <a:fontRef idx="minor">
            <a:schemeClr val="dk1"/>
          </a:fontRef>
        </p:style>
        <p:txBody>
          <a:bodyPr wrap="square">
            <a:spAutoFit/>
          </a:bodyPr>
          <a:lstStyle/>
          <a:p>
            <a:r>
              <a:rPr lang="zh-CN" altLang="en-US" sz="1500" b="1" dirty="0" smtClean="0">
                <a:solidFill>
                  <a:schemeClr val="bg1"/>
                </a:solidFill>
                <a:latin typeface="黑体" panose="02010609060101010101" charset="-122"/>
                <a:ea typeface="黑体" panose="02010609060101010101" charset="-122"/>
              </a:rPr>
              <a:t> </a:t>
            </a:r>
            <a:r>
              <a:rPr lang="zh-CN" altLang="en-US" sz="2000" b="1" dirty="0" smtClean="0">
                <a:solidFill>
                  <a:schemeClr val="accent1"/>
                </a:solidFill>
                <a:effectLst>
                  <a:outerShdw blurRad="38100" dist="25400" dir="5400000" algn="ctr" rotWithShape="0">
                    <a:srgbClr val="6E747A">
                      <a:alpha val="43000"/>
                    </a:srgbClr>
                  </a:outerShdw>
                </a:effectLst>
                <a:latin typeface="黑体" panose="02010609060101010101" charset="-122"/>
                <a:ea typeface="黑体" panose="02010609060101010101" charset="-122"/>
              </a:rPr>
              <a:t>  </a:t>
            </a:r>
            <a:r>
              <a:rPr lang="zh-CN" altLang="en-US" sz="32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这</a:t>
            </a:r>
            <a:r>
              <a:rPr lang="en-US" altLang="zh-CN" sz="32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13</a:t>
            </a:r>
            <a:r>
              <a:rPr lang="zh-CN" altLang="en-US" sz="32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个“显著优势”涵盖政治、经济、文化、民生等多个领域，是我们党领导人民创造经济快速发展和社会长期稳定“两大奇迹”的</a:t>
            </a:r>
            <a:r>
              <a:rPr lang="zh-CN" altLang="en-US" sz="3200" b="1" dirty="0" smtClean="0">
                <a:solidFill>
                  <a:srgbClr val="FF0000"/>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根本保障所在</a:t>
            </a:r>
            <a:r>
              <a:rPr lang="zh-CN" altLang="en-US" sz="32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，是“中国之治”的</a:t>
            </a:r>
            <a:r>
              <a:rPr lang="zh-CN" altLang="en-US" sz="3200" b="1" dirty="0" smtClean="0">
                <a:solidFill>
                  <a:srgbClr val="FF0000"/>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制度密码所在</a:t>
            </a:r>
            <a:r>
              <a:rPr lang="zh-CN" altLang="en-US" sz="32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，也是坚持“四个自信”的</a:t>
            </a:r>
            <a:r>
              <a:rPr lang="zh-CN" altLang="en-US" sz="3200" b="1" dirty="0" smtClean="0">
                <a:solidFill>
                  <a:srgbClr val="FF0000"/>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基本依据所在</a:t>
            </a:r>
            <a:r>
              <a:rPr lang="zh-CN" altLang="en-US" sz="20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rPr>
              <a:t>。</a:t>
            </a:r>
            <a:endParaRPr lang="zh-CN" altLang="en-US" sz="2000" b="1" dirty="0" smtClean="0">
              <a:solidFill>
                <a:schemeClr val="tx1"/>
              </a:solidFill>
              <a:effectLst>
                <a:outerShdw blurRad="38100" dist="19050" dir="2700000" algn="tl" rotWithShape="0">
                  <a:schemeClr val="dk1">
                    <a:alpha val="40000"/>
                  </a:schemeClr>
                </a:outerShdw>
              </a:effectLst>
              <a:latin typeface="黑体" panose="02010609060101010101" charset="-122"/>
              <a:ea typeface="黑体" panose="02010609060101010101"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单击此处添加文本具体内容，简明扼要的阐述您的观点。"/>
  <p:tag name="KSO_WM_UNIT_NOCLEAR" val="0"/>
  <p:tag name="KSO_WM_UNIT_VALUE" val="145"/>
  <p:tag name="KSO_WM_UNIT_HIGHLIGHT" val="0"/>
  <p:tag name="KSO_WM_UNIT_COMPATIBLE" val="0"/>
  <p:tag name="KSO_WM_UNIT_DIAGRAM_ISNUMVISUAL" val="0"/>
  <p:tag name="KSO_WM_UNIT_DIAGRAM_ISREFERUNIT" val="0"/>
  <p:tag name="KSO_WM_UNIT_TYPE" val="h_f"/>
  <p:tag name="KSO_WM_UNIT_INDEX" val="1_1"/>
  <p:tag name="KSO_WM_UNIT_ID" val="custom20201824_6*h_f*1_1"/>
  <p:tag name="KSO_WM_TEMPLATE_CATEGORY" val="custom"/>
  <p:tag name="KSO_WM_TEMPLATE_INDEX" val="20201824"/>
  <p:tag name="KSO_WM_UNIT_LAYERLEVEL" val="1_1"/>
  <p:tag name="KSO_WM_TAG_VERSION" val="1.0"/>
  <p:tag name="KSO_WM_BEAUTIFY_FLAG" val="#wm#"/>
</p:tagLst>
</file>

<file path=ppt/tags/tag101.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1824_6*a*1"/>
  <p:tag name="KSO_WM_TEMPLATE_CATEGORY" val="custom"/>
  <p:tag name="KSO_WM_TEMPLATE_INDEX" val="20201824"/>
  <p:tag name="KSO_WM_UNIT_LAYERLEVEL" val="1"/>
  <p:tag name="KSO_WM_TAG_VERSION" val="1.0"/>
  <p:tag name="KSO_WM_BEAUTIFY_FLAG" val="#wm#"/>
</p:tagLst>
</file>

<file path=ppt/tags/tag102.xml><?xml version="1.0" encoding="utf-8"?>
<p:tagLst xmlns:p="http://schemas.openxmlformats.org/presentationml/2006/main">
  <p:tag name="KSO_WM_SLIDE_ID" val="custom20201824_6"/>
  <p:tag name="KSO_WM_TEMPLATE_SUBCATEGORY" val="0"/>
  <p:tag name="KSO_WM_SLIDE_TYPE" val="text"/>
  <p:tag name="KSO_WM_SLIDE_SUBTYPE" val="picTxt"/>
  <p:tag name="KSO_WM_SLIDE_ITEM_CNT" val="0"/>
  <p:tag name="KSO_WM_SLIDE_INDEX" val="6"/>
  <p:tag name="KSO_WM_SLIDE_SIZE" val="425.002*144.652"/>
  <p:tag name="KSO_WM_SLIDE_POSITION" val="499.508*300.461"/>
  <p:tag name="KSO_WM_TAG_VERSION" val="1.0"/>
  <p:tag name="KSO_WM_BEAUTIFY_FLAG" val="#wm#"/>
  <p:tag name="KSO_WM_TEMPLATE_CATEGORY" val="custom"/>
  <p:tag name="KSO_WM_TEMPLATE_INDEX" val="20201824"/>
  <p:tag name="KSO_WM_SLIDE_LAYOUT" val="a_b_d_h"/>
  <p:tag name="KSO_WM_SLIDE_LAYOUT_CNT" val="1_1_1_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4"/>
  <p:tag name="KSO_WM_UNIT_TYPE" val="l_h_i"/>
  <p:tag name="KSO_WM_UNIT_INDEX" val="1_1_3"/>
  <p:tag name="KSO_WM_UNIT_ID" val="custom20201824_13*l_h_i*1_1_3"/>
  <p:tag name="KSO_WM_TEMPLATE_CATEGORY" val="custom"/>
  <p:tag name="KSO_WM_TEMPLATE_INDEX" val="2020182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4"/>
  <p:tag name="KSO_WM_UNIT_TYPE" val="l_h_i"/>
  <p:tag name="KSO_WM_UNIT_INDEX" val="1_2_3"/>
  <p:tag name="KSO_WM_UNIT_ID" val="custom20201824_13*l_h_i*1_2_3"/>
  <p:tag name="KSO_WM_TEMPLATE_CATEGORY" val="custom"/>
  <p:tag name="KSO_WM_TEMPLATE_INDEX" val="2020182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4"/>
  <p:tag name="KSO_WM_UNIT_TYPE" val="l_h_i"/>
  <p:tag name="KSO_WM_UNIT_INDEX" val="1_3_3"/>
  <p:tag name="KSO_WM_UNIT_ID" val="custom20201824_13*l_h_i*1_3_3"/>
  <p:tag name="KSO_WM_TEMPLATE_CATEGORY" val="custom"/>
  <p:tag name="KSO_WM_TEMPLATE_INDEX" val="2020182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0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4"/>
  <p:tag name="KSO_WM_UNIT_TYPE" val="l_h_a"/>
  <p:tag name="KSO_WM_UNIT_INDEX" val="1_1_1"/>
  <p:tag name="KSO_WM_UNIT_ID" val="custom20201824_13*l_h_a*1_1_1"/>
  <p:tag name="KSO_WM_TEMPLATE_CATEGORY" val="custom"/>
  <p:tag name="KSO_WM_TEMPLATE_INDEX" val="2020182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07.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4"/>
  <p:tag name="KSO_WM_UNIT_TYPE" val="l_h_a"/>
  <p:tag name="KSO_WM_UNIT_INDEX" val="1_2_1"/>
  <p:tag name="KSO_WM_UNIT_ID" val="custom20201824_13*l_h_a*1_2_1"/>
  <p:tag name="KSO_WM_TEMPLATE_CATEGORY" val="custom"/>
  <p:tag name="KSO_WM_TEMPLATE_INDEX" val="2020182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08.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4"/>
  <p:tag name="KSO_WM_UNIT_TYPE" val="l_h_a"/>
  <p:tag name="KSO_WM_UNIT_INDEX" val="1_3_1"/>
  <p:tag name="KSO_WM_UNIT_ID" val="custom20201824_13*l_h_a*1_3_1"/>
  <p:tag name="KSO_WM_TEMPLATE_CATEGORY" val="custom"/>
  <p:tag name="KSO_WM_TEMPLATE_INDEX" val="20201824"/>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109.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4"/>
  <p:tag name="KSO_WM_UNIT_TYPE" val="l_h_h_a"/>
  <p:tag name="KSO_WM_UNIT_INDEX" val="1_1_1_1"/>
  <p:tag name="KSO_WM_UNIT_ID" val="custom20201824_13*l_h_h_a*1_1_1_1"/>
  <p:tag name="KSO_WM_TEMPLATE_CATEGORY" val="custom"/>
  <p:tag name="KSO_WM_TEMPLATE_INDEX" val="20201824"/>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4"/>
  <p:tag name="KSO_WM_UNIT_TYPE" val="l_h_h_a"/>
  <p:tag name="KSO_WM_UNIT_INDEX" val="1_2_1_1"/>
  <p:tag name="KSO_WM_UNIT_ID" val="custom20201824_13*l_h_h_a*1_2_1_1"/>
  <p:tag name="KSO_WM_TEMPLATE_CATEGORY" val="custom"/>
  <p:tag name="KSO_WM_TEMPLATE_INDEX" val="20201824"/>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111.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4"/>
  <p:tag name="KSO_WM_UNIT_TYPE" val="l_h_h_a"/>
  <p:tag name="KSO_WM_UNIT_INDEX" val="1_3_1_1"/>
  <p:tag name="KSO_WM_UNIT_ID" val="custom20201824_13*l_h_h_a*1_3_1_1"/>
  <p:tag name="KSO_WM_TEMPLATE_CATEGORY" val="custom"/>
  <p:tag name="KSO_WM_TEMPLATE_INDEX" val="20201824"/>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112.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4"/>
  <p:tag name="KSO_WM_UNIT_TYPE" val="a"/>
  <p:tag name="KSO_WM_UNIT_INDEX" val="1"/>
  <p:tag name="KSO_WM_UNIT_ID" val="custom20201824_13*a*1"/>
  <p:tag name="KSO_WM_TEMPLATE_CATEGORY" val="custom"/>
  <p:tag name="KSO_WM_TEMPLATE_INDEX" val="20201824"/>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113.xml><?xml version="1.0" encoding="utf-8"?>
<p:tagLst xmlns:p="http://schemas.openxmlformats.org/presentationml/2006/main">
  <p:tag name="KSO_WM_SLIDE_ID" val="custom20201824_13"/>
  <p:tag name="KSO_WM_TEMPLATE_SUBCATEGORY" val="0"/>
  <p:tag name="KSO_WM_SLIDE_TYPE" val="text"/>
  <p:tag name="KSO_WM_SLIDE_SUBTYPE" val="diag"/>
  <p:tag name="KSO_WM_SLIDE_ITEM_CNT" val="3"/>
  <p:tag name="KSO_WM_SLIDE_INDEX" val="13"/>
  <p:tag name="KSO_WM_SLIDE_SIZE" val="745.337*268.061"/>
  <p:tag name="KSO_WM_SLIDE_POSITION" val="107.331*175.015"/>
  <p:tag name="KSO_WM_DIAGRAM_GROUP_CODE" val="l1-4"/>
  <p:tag name="KSO_WM_SLIDE_DIAGTYPE" val="l"/>
  <p:tag name="KSO_WM_TAG_VERSION" val="1.0"/>
  <p:tag name="KSO_WM_BEAUTIFY_FLAG" val="#wm#"/>
  <p:tag name="KSO_WM_TEMPLATE_CATEGORY" val="custom"/>
  <p:tag name="KSO_WM_TEMPLATE_INDEX" val="20201824"/>
  <p:tag name="KSO_WM_SLIDE_LAYOUT" val="a_b_l"/>
  <p:tag name="KSO_WM_SLIDE_LAYOUT_CNT" val="1_1_1"/>
</p:tagLst>
</file>

<file path=ppt/tags/tag114.xml><?xml version="1.0" encoding="utf-8"?>
<p:tagLst xmlns:p="http://schemas.openxmlformats.org/presentationml/2006/main">
  <p:tag name="KSO_WM_BEAUTIFY_FLAG" val="#wm#"/>
  <p:tag name="KSO_WM_TEMPLATE_CATEGORY" val="custom"/>
  <p:tag name="KSO_WM_TEMPLATE_INDEX" val="20201824"/>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4"/>
  <p:tag name="KSO_WM_UNIT_TYPE" val="l_h_i"/>
  <p:tag name="KSO_WM_UNIT_INDEX" val="1_1_1"/>
  <p:tag name="KSO_WM_UNIT_ID" val="custom20201824_13*l_h_i*1_1_1"/>
  <p:tag name="KSO_WM_TEMPLATE_CATEGORY" val="custom"/>
  <p:tag name="KSO_WM_TEMPLATE_INDEX" val="2020182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4"/>
  <p:tag name="KSO_WM_UNIT_TYPE" val="l_h_i"/>
  <p:tag name="KSO_WM_UNIT_INDEX" val="1_2_1"/>
  <p:tag name="KSO_WM_UNIT_ID" val="custom20201824_13*l_h_i*1_2_1"/>
  <p:tag name="KSO_WM_TEMPLATE_CATEGORY" val="custom"/>
  <p:tag name="KSO_WM_TEMPLATE_INDEX" val="2020182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4"/>
  <p:tag name="KSO_WM_UNIT_TYPE" val="l_h_i"/>
  <p:tag name="KSO_WM_UNIT_INDEX" val="1_3_3"/>
  <p:tag name="KSO_WM_UNIT_ID" val="custom20201824_13*l_h_i*1_3_3"/>
  <p:tag name="KSO_WM_TEMPLATE_CATEGORY" val="custom"/>
  <p:tag name="KSO_WM_TEMPLATE_INDEX" val="2020182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4"/>
  <p:tag name="KSO_WM_UNIT_TYPE" val="l_h_i"/>
  <p:tag name="KSO_WM_UNIT_INDEX" val="1_3_1"/>
  <p:tag name="KSO_WM_UNIT_ID" val="custom20201824_13*l_h_i*1_3_1"/>
  <p:tag name="KSO_WM_TEMPLATE_CATEGORY" val="custom"/>
  <p:tag name="KSO_WM_TEMPLATE_INDEX" val="2020182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19.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4"/>
  <p:tag name="KSO_WM_UNIT_TYPE" val="l_h_h_a"/>
  <p:tag name="KSO_WM_UNIT_INDEX" val="1_1_1_1"/>
  <p:tag name="KSO_WM_UNIT_ID" val="custom20201824_13*l_h_h_a*1_1_1_1"/>
  <p:tag name="KSO_WM_TEMPLATE_CATEGORY" val="custom"/>
  <p:tag name="KSO_WM_TEMPLATE_INDEX" val="20201824"/>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PRESET_TEXT" val="单击此处添加文本具体内容简明扼要的阐述您的观点"/>
  <p:tag name="KSO_WM_UNIT_NOCLEAR" val="0"/>
  <p:tag name="KSO_WM_UNIT_VALUE" val="39"/>
  <p:tag name="KSO_WM_UNIT_HIGHLIGHT" val="0"/>
  <p:tag name="KSO_WM_UNIT_COMPATIBLE" val="0"/>
  <p:tag name="KSO_WM_UNIT_DIAGRAM_ISNUMVISUAL" val="0"/>
  <p:tag name="KSO_WM_UNIT_DIAGRAM_ISREFERUNIT" val="0"/>
  <p:tag name="KSO_WM_DIAGRAM_GROUP_CODE" val="l1-4"/>
  <p:tag name="KSO_WM_UNIT_TYPE" val="l_h_h_f"/>
  <p:tag name="KSO_WM_UNIT_INDEX" val="1_1_1_1"/>
  <p:tag name="KSO_WM_UNIT_ID" val="custom20201824_13*l_h_h_f*1_1_1_1"/>
  <p:tag name="KSO_WM_TEMPLATE_CATEGORY" val="custom"/>
  <p:tag name="KSO_WM_TEMPLATE_INDEX" val="20201824"/>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121.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4"/>
  <p:tag name="KSO_WM_UNIT_TYPE" val="l_h_h_a"/>
  <p:tag name="KSO_WM_UNIT_INDEX" val="1_2_1_1"/>
  <p:tag name="KSO_WM_UNIT_ID" val="custom20201824_13*l_h_h_a*1_2_1_1"/>
  <p:tag name="KSO_WM_TEMPLATE_CATEGORY" val="custom"/>
  <p:tag name="KSO_WM_TEMPLATE_INDEX" val="20201824"/>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4"/>
  <p:tag name="KSO_WM_UNIT_TYPE" val="l_h_i"/>
  <p:tag name="KSO_WM_UNIT_INDEX" val="1_2_2"/>
  <p:tag name="KSO_WM_UNIT_ID" val="custom20201824_13*l_h_i*1_2_2"/>
  <p:tag name="KSO_WM_TEMPLATE_CATEGORY" val="custom"/>
  <p:tag name="KSO_WM_TEMPLATE_INDEX" val="20201824"/>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23.xml><?xml version="1.0" encoding="utf-8"?>
<p:tagLst xmlns:p="http://schemas.openxmlformats.org/presentationml/2006/main">
  <p:tag name="KSO_WM_UNIT_PRESET_TEXT" val="单击此处添加文本具体内容简明扼要的阐述您的观点"/>
  <p:tag name="KSO_WM_UNIT_NOCLEAR" val="0"/>
  <p:tag name="KSO_WM_UNIT_VALUE" val="39"/>
  <p:tag name="KSO_WM_UNIT_HIGHLIGHT" val="0"/>
  <p:tag name="KSO_WM_UNIT_COMPATIBLE" val="0"/>
  <p:tag name="KSO_WM_UNIT_DIAGRAM_ISNUMVISUAL" val="0"/>
  <p:tag name="KSO_WM_UNIT_DIAGRAM_ISREFERUNIT" val="0"/>
  <p:tag name="KSO_WM_DIAGRAM_GROUP_CODE" val="l1-4"/>
  <p:tag name="KSO_WM_UNIT_TYPE" val="l_h_h_f"/>
  <p:tag name="KSO_WM_UNIT_INDEX" val="1_2_1_1"/>
  <p:tag name="KSO_WM_UNIT_ID" val="custom20201824_13*l_h_h_f*1_2_1_1"/>
  <p:tag name="KSO_WM_TEMPLATE_CATEGORY" val="custom"/>
  <p:tag name="KSO_WM_TEMPLATE_INDEX" val="20201824"/>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124.xml><?xml version="1.0" encoding="utf-8"?>
<p:tagLst xmlns:p="http://schemas.openxmlformats.org/presentationml/2006/main">
  <p:tag name="KSO_WM_UNIT_ISCONTENTSTITLE" val="0"/>
  <p:tag name="KSO_WM_UNIT_PRESET_TEXT" val="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4"/>
  <p:tag name="KSO_WM_UNIT_TYPE" val="l_h_h_a"/>
  <p:tag name="KSO_WM_UNIT_INDEX" val="1_3_1_1"/>
  <p:tag name="KSO_WM_UNIT_ID" val="custom20201824_13*l_h_h_a*1_3_1_1"/>
  <p:tag name="KSO_WM_TEMPLATE_CATEGORY" val="custom"/>
  <p:tag name="KSO_WM_TEMPLATE_INDEX" val="20201824"/>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4"/>
  <p:tag name="KSO_WM_UNIT_TYPE" val="l_h_i"/>
  <p:tag name="KSO_WM_UNIT_INDEX" val="1_3_2"/>
  <p:tag name="KSO_WM_UNIT_ID" val="custom20201824_13*l_h_i*1_3_2"/>
  <p:tag name="KSO_WM_TEMPLATE_CATEGORY" val="custom"/>
  <p:tag name="KSO_WM_TEMPLATE_INDEX" val="20201824"/>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26.xml><?xml version="1.0" encoding="utf-8"?>
<p:tagLst xmlns:p="http://schemas.openxmlformats.org/presentationml/2006/main">
  <p:tag name="KSO_WM_UNIT_PRESET_TEXT" val="单击此处添加文本具体内容简明扼要的阐述您的观点"/>
  <p:tag name="KSO_WM_UNIT_NOCLEAR" val="0"/>
  <p:tag name="KSO_WM_UNIT_VALUE" val="39"/>
  <p:tag name="KSO_WM_UNIT_HIGHLIGHT" val="0"/>
  <p:tag name="KSO_WM_UNIT_COMPATIBLE" val="0"/>
  <p:tag name="KSO_WM_UNIT_DIAGRAM_ISNUMVISUAL" val="0"/>
  <p:tag name="KSO_WM_UNIT_DIAGRAM_ISREFERUNIT" val="0"/>
  <p:tag name="KSO_WM_DIAGRAM_GROUP_CODE" val="l1-4"/>
  <p:tag name="KSO_WM_UNIT_TYPE" val="l_h_h_f"/>
  <p:tag name="KSO_WM_UNIT_INDEX" val="1_3_1_1"/>
  <p:tag name="KSO_WM_UNIT_ID" val="custom20201824_13*l_h_h_f*1_3_1_1"/>
  <p:tag name="KSO_WM_TEMPLATE_CATEGORY" val="custom"/>
  <p:tag name="KSO_WM_TEMPLATE_INDEX" val="20201824"/>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127.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l1-4"/>
  <p:tag name="KSO_WM_UNIT_TYPE" val="a"/>
  <p:tag name="KSO_WM_UNIT_INDEX" val="1"/>
  <p:tag name="KSO_WM_UNIT_ID" val="custom20201824_13*a*1"/>
  <p:tag name="KSO_WM_TEMPLATE_CATEGORY" val="custom"/>
  <p:tag name="KSO_WM_TEMPLATE_INDEX" val="20201824"/>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4"/>
  <p:tag name="KSO_WM_UNIT_TYPE" val="l_h_i"/>
  <p:tag name="KSO_WM_UNIT_INDEX" val="1_2_2"/>
  <p:tag name="KSO_WM_UNIT_ID" val="custom20201824_13*l_h_i*1_2_2"/>
  <p:tag name="KSO_WM_TEMPLATE_CATEGORY" val="custom"/>
  <p:tag name="KSO_WM_TEMPLATE_INDEX" val="20201824"/>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129.xml><?xml version="1.0" encoding="utf-8"?>
<p:tagLst xmlns:p="http://schemas.openxmlformats.org/presentationml/2006/main">
  <p:tag name="KSO_WM_SLIDE_ID" val="custom20201824_13"/>
  <p:tag name="KSO_WM_TEMPLATE_SUBCATEGORY" val="0"/>
  <p:tag name="KSO_WM_SLIDE_TYPE" val="text"/>
  <p:tag name="KSO_WM_SLIDE_SUBTYPE" val="diag"/>
  <p:tag name="KSO_WM_SLIDE_ITEM_CNT" val="3"/>
  <p:tag name="KSO_WM_SLIDE_INDEX" val="13"/>
  <p:tag name="KSO_WM_SLIDE_SIZE" val="745.337*268.061"/>
  <p:tag name="KSO_WM_SLIDE_POSITION" val="107.331*175.015"/>
  <p:tag name="KSO_WM_DIAGRAM_GROUP_CODE" val="l1-4"/>
  <p:tag name="KSO_WM_SLIDE_DIAGTYPE" val="l"/>
  <p:tag name="KSO_WM_TAG_VERSION" val="1.0"/>
  <p:tag name="KSO_WM_BEAUTIFY_FLAG" val="#wm#"/>
  <p:tag name="KSO_WM_TEMPLATE_CATEGORY" val="custom"/>
  <p:tag name="KSO_WM_TEMPLATE_INDEX" val="20201824"/>
  <p:tag name="KSO_WM_SLIDE_LAYOUT" val="a_b_l"/>
  <p:tag name="KSO_WM_SLIDE_LAYOUT_CNT" val="1_1_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BEAUTIFY_FLAG" val="#wm#"/>
  <p:tag name="KSO_WM_TEMPLATE_CATEGORY" val="custom"/>
  <p:tag name="KSO_WM_TEMPLATE_INDEX" val="20201824"/>
</p:tagLst>
</file>

<file path=ppt/tags/tag131.xml><?xml version="1.0" encoding="utf-8"?>
<p:tagLst xmlns:p="http://schemas.openxmlformats.org/presentationml/2006/main">
  <p:tag name="KSO_WM_BEAUTIFY_FLAG" val="#wm#"/>
  <p:tag name="KSO_WM_TEMPLATE_CATEGORY" val="custom"/>
  <p:tag name="KSO_WM_TEMPLATE_INDEX" val="20201824"/>
</p:tagLst>
</file>

<file path=ppt/tags/tag132.xml><?xml version="1.0" encoding="utf-8"?>
<p:tagLst xmlns:p="http://schemas.openxmlformats.org/presentationml/2006/main">
  <p:tag name="KSO_WM_BEAUTIFY_FLAG" val="#wm#"/>
  <p:tag name="KSO_WM_TEMPLATE_CATEGORY" val="custom"/>
  <p:tag name="KSO_WM_TEMPLATE_INDEX" val="20201824"/>
</p:tagLst>
</file>

<file path=ppt/tags/tag133.xml><?xml version="1.0" encoding="utf-8"?>
<p:tagLst xmlns:p="http://schemas.openxmlformats.org/presentationml/2006/main">
  <p:tag name="KSO_WM_BEAUTIFY_FLAG" val="#wm#"/>
  <p:tag name="KSO_WM_TEMPLATE_CATEGORY" val="custom"/>
  <p:tag name="KSO_WM_TEMPLATE_INDEX" val="20201824"/>
</p:tagLst>
</file>

<file path=ppt/tags/tag134.xml><?xml version="1.0" encoding="utf-8"?>
<p:tagLst xmlns:p="http://schemas.openxmlformats.org/presentationml/2006/main">
  <p:tag name="KSO_WM_BEAUTIFY_FLAG" val="#wm#"/>
  <p:tag name="KSO_WM_TEMPLATE_CATEGORY" val="custom"/>
  <p:tag name="KSO_WM_TEMPLATE_INDEX" val="20201824"/>
</p:tagLst>
</file>

<file path=ppt/tags/tag135.xml><?xml version="1.0" encoding="utf-8"?>
<p:tagLst xmlns:p="http://schemas.openxmlformats.org/presentationml/2006/main">
  <p:tag name="KSO_WM_BEAUTIFY_FLAG" val="#wm#"/>
  <p:tag name="KSO_WM_TEMPLATE_CATEGORY" val="custom"/>
  <p:tag name="KSO_WM_TEMPLATE_INDEX" val="20201824"/>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1824"/>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1824"/>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1.xml><?xml version="1.0" encoding="utf-8"?>
<p:tagLst xmlns:p="http://schemas.openxmlformats.org/presentationml/2006/main">
  <p:tag name="KSO_WM_TEMPLATE_THUMBS_INDEX" val="1、15"/>
  <p:tag name="KSO_WM_TEMPLATE_SUBCATEGORY" val="0"/>
  <p:tag name="KSO_WM_TAG_VERSION" val="1.0"/>
  <p:tag name="KSO_WM_BEAUTIFY_FLAG" val="#wm#"/>
  <p:tag name="KSO_WM_TEMPLATE_CATEGORY" val="custom"/>
  <p:tag name="KSO_WM_TEMPLATE_INDEX" val="20201824"/>
</p:tagLst>
</file>

<file path=ppt/tags/tag82.xml><?xml version="1.0" encoding="utf-8"?>
<p:tagLst xmlns:p="http://schemas.openxmlformats.org/presentationml/2006/main">
  <p:tag name="KSO_WM_TEMPLATE_CATEGORY" val="custom"/>
  <p:tag name="KSO_WM_TEMPLATE_INDEX" val="20201824"/>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3"/>
  <p:tag name="KSO_WM_UNIT_TYPE" val="m_i"/>
  <p:tag name="KSO_WM_UNIT_INDEX" val="1_1"/>
  <p:tag name="KSO_WM_UNIT_ID" val="custom20201824_9*m_i*1_1"/>
  <p:tag name="KSO_WM_TEMPLATE_CATEGORY" val="custom"/>
  <p:tag name="KSO_WM_TEMPLATE_INDEX" val="20201824"/>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3"/>
  <p:tag name="KSO_WM_UNIT_TYPE" val="m_i"/>
  <p:tag name="KSO_WM_UNIT_INDEX" val="1_2"/>
  <p:tag name="KSO_WM_UNIT_ID" val="custom20201824_9*m_i*1_2"/>
  <p:tag name="KSO_WM_TEMPLATE_CATEGORY" val="custom"/>
  <p:tag name="KSO_WM_TEMPLATE_INDEX" val="20201824"/>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3"/>
  <p:tag name="KSO_WM_UNIT_TYPE" val="m_i"/>
  <p:tag name="KSO_WM_UNIT_INDEX" val="1_3"/>
  <p:tag name="KSO_WM_UNIT_ID" val="custom20201824_9*m_i*1_3"/>
  <p:tag name="KSO_WM_TEMPLATE_CATEGORY" val="custom"/>
  <p:tag name="KSO_WM_TEMPLATE_INDEX" val="20201824"/>
  <p:tag name="KSO_WM_UNIT_LAYERLEVEL" val="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3"/>
  <p:tag name="KSO_WM_UNIT_TYPE" val="m_i"/>
  <p:tag name="KSO_WM_UNIT_INDEX" val="1_4"/>
  <p:tag name="KSO_WM_UNIT_ID" val="custom20201824_9*m_i*1_4"/>
  <p:tag name="KSO_WM_TEMPLATE_CATEGORY" val="custom"/>
  <p:tag name="KSO_WM_TEMPLATE_INDEX" val="20201824"/>
  <p:tag name="KSO_WM_UNIT_LAYERLEVEL" val="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3"/>
  <p:tag name="KSO_WM_UNIT_TYPE" val="m_h_i"/>
  <p:tag name="KSO_WM_UNIT_INDEX" val="1_1_1"/>
  <p:tag name="KSO_WM_UNIT_ID" val="custom20201824_9*m_h_i*1_1_1"/>
  <p:tag name="KSO_WM_TEMPLATE_CATEGORY" val="custom"/>
  <p:tag name="KSO_WM_TEMPLATE_INDEX" val="2020182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3"/>
  <p:tag name="KSO_WM_UNIT_TYPE" val="m_h_i"/>
  <p:tag name="KSO_WM_UNIT_INDEX" val="1_1_2"/>
  <p:tag name="KSO_WM_UNIT_ID" val="custom20201824_9*m_h_i*1_1_2"/>
  <p:tag name="KSO_WM_TEMPLATE_CATEGORY" val="custom"/>
  <p:tag name="KSO_WM_TEMPLATE_INDEX" val="2020182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3"/>
  <p:tag name="KSO_WM_UNIT_TYPE" val="m_h_i"/>
  <p:tag name="KSO_WM_UNIT_INDEX" val="1_2_2"/>
  <p:tag name="KSO_WM_UNIT_ID" val="custom20201824_9*m_h_i*1_2_2"/>
  <p:tag name="KSO_WM_TEMPLATE_CATEGORY" val="custom"/>
  <p:tag name="KSO_WM_TEMPLATE_INDEX" val="2020182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3"/>
  <p:tag name="KSO_WM_UNIT_TYPE" val="m_h_i"/>
  <p:tag name="KSO_WM_UNIT_INDEX" val="1_2_1"/>
  <p:tag name="KSO_WM_UNIT_ID" val="custom20201824_9*m_h_i*1_2_1"/>
  <p:tag name="KSO_WM_TEMPLATE_CATEGORY" val="custom"/>
  <p:tag name="KSO_WM_TEMPLATE_INDEX" val="2020182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3"/>
  <p:tag name="KSO_WM_UNIT_TYPE" val="m_h_i"/>
  <p:tag name="KSO_WM_UNIT_INDEX" val="1_3_1"/>
  <p:tag name="KSO_WM_UNIT_ID" val="custom20201824_9*m_h_i*1_3_1"/>
  <p:tag name="KSO_WM_TEMPLATE_CATEGORY" val="custom"/>
  <p:tag name="KSO_WM_TEMPLATE_INDEX" val="2020182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3"/>
  <p:tag name="KSO_WM_UNIT_TYPE" val="m_h_i"/>
  <p:tag name="KSO_WM_UNIT_INDEX" val="1_3_2"/>
  <p:tag name="KSO_WM_UNIT_ID" val="custom20201824_9*m_h_i*1_3_2"/>
  <p:tag name="KSO_WM_TEMPLATE_CATEGORY" val="custom"/>
  <p:tag name="KSO_WM_TEMPLATE_INDEX" val="20201824"/>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93.xml><?xml version="1.0" encoding="utf-8"?>
<p:tagLst xmlns:p="http://schemas.openxmlformats.org/presentationml/2006/main">
  <p:tag name="KSO_WM_UNIT_PRESET_TEXT" val="单击此处添加文本具体内容，简明扼要的阐述您的观点。"/>
  <p:tag name="KSO_WM_UNIT_NOCLEAR" val="0"/>
  <p:tag name="KSO_WM_UNIT_VALUE" val="52"/>
  <p:tag name="KSO_WM_UNIT_HIGHLIGHT" val="0"/>
  <p:tag name="KSO_WM_UNIT_COMPATIBLE" val="0"/>
  <p:tag name="KSO_WM_UNIT_DIAGRAM_ISNUMVISUAL" val="0"/>
  <p:tag name="KSO_WM_UNIT_DIAGRAM_ISREFERUNIT" val="0"/>
  <p:tag name="KSO_WM_DIAGRAM_GROUP_CODE" val="m1-3"/>
  <p:tag name="KSO_WM_UNIT_TYPE" val="m_h_f"/>
  <p:tag name="KSO_WM_UNIT_INDEX" val="1_1_1"/>
  <p:tag name="KSO_WM_UNIT_ID" val="custom20201824_9*m_h_f*1_1_1"/>
  <p:tag name="KSO_WM_TEMPLATE_CATEGORY" val="custom"/>
  <p:tag name="KSO_WM_TEMPLATE_INDEX" val="20201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4.xml><?xml version="1.0" encoding="utf-8"?>
<p:tagLst xmlns:p="http://schemas.openxmlformats.org/presentationml/2006/main">
  <p:tag name="KSO_WM_UNIT_PRESET_TEXT" val="单击此处添加文本具体内容，简明扼要的阐述您的观点。"/>
  <p:tag name="KSO_WM_UNIT_NOCLEAR" val="0"/>
  <p:tag name="KSO_WM_UNIT_VALUE" val="52"/>
  <p:tag name="KSO_WM_UNIT_HIGHLIGHT" val="0"/>
  <p:tag name="KSO_WM_UNIT_COMPATIBLE" val="0"/>
  <p:tag name="KSO_WM_UNIT_DIAGRAM_ISNUMVISUAL" val="0"/>
  <p:tag name="KSO_WM_UNIT_DIAGRAM_ISREFERUNIT" val="0"/>
  <p:tag name="KSO_WM_DIAGRAM_GROUP_CODE" val="m1-3"/>
  <p:tag name="KSO_WM_UNIT_TYPE" val="m_h_f"/>
  <p:tag name="KSO_WM_UNIT_INDEX" val="1_2_1"/>
  <p:tag name="KSO_WM_UNIT_ID" val="custom20201824_9*m_h_f*1_2_1"/>
  <p:tag name="KSO_WM_TEMPLATE_CATEGORY" val="custom"/>
  <p:tag name="KSO_WM_TEMPLATE_INDEX" val="20201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5.xml><?xml version="1.0" encoding="utf-8"?>
<p:tagLst xmlns:p="http://schemas.openxmlformats.org/presentationml/2006/main">
  <p:tag name="KSO_WM_UNIT_PRESET_TEXT" val="单击此处添加文本具体内容，简明扼要的阐述您的观点。"/>
  <p:tag name="KSO_WM_UNIT_NOCLEAR" val="0"/>
  <p:tag name="KSO_WM_UNIT_VALUE" val="52"/>
  <p:tag name="KSO_WM_UNIT_HIGHLIGHT" val="0"/>
  <p:tag name="KSO_WM_UNIT_COMPATIBLE" val="0"/>
  <p:tag name="KSO_WM_UNIT_DIAGRAM_ISNUMVISUAL" val="0"/>
  <p:tag name="KSO_WM_UNIT_DIAGRAM_ISREFERUNIT" val="0"/>
  <p:tag name="KSO_WM_DIAGRAM_GROUP_CODE" val="m1-3"/>
  <p:tag name="KSO_WM_UNIT_TYPE" val="m_h_f"/>
  <p:tag name="KSO_WM_UNIT_INDEX" val="1_3_1"/>
  <p:tag name="KSO_WM_UNIT_ID" val="custom20201824_9*m_h_f*1_3_1"/>
  <p:tag name="KSO_WM_TEMPLATE_CATEGORY" val="custom"/>
  <p:tag name="KSO_WM_TEMPLATE_INDEX" val="20201824"/>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96.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DIAGRAM_GROUP_CODE" val="m1-3"/>
  <p:tag name="KSO_WM_UNIT_TYPE" val="a"/>
  <p:tag name="KSO_WM_UNIT_INDEX" val="1"/>
  <p:tag name="KSO_WM_UNIT_ID" val="custom20201824_9*a*1"/>
  <p:tag name="KSO_WM_TEMPLATE_CATEGORY" val="custom"/>
  <p:tag name="KSO_WM_TEMPLATE_INDEX" val="20201824"/>
  <p:tag name="KSO_WM_UNIT_LAYERLEVEL" val="1"/>
  <p:tag name="KSO_WM_TAG_VERSION" val="1.0"/>
  <p:tag name="KSO_WM_BEAUTIFY_FLAG" val="#wm#"/>
  <p:tag name="KSO_WM_UNIT_TEXT_FILL_FORE_SCHEMECOLOR_INDEX" val="14"/>
  <p:tag name="KSO_WM_UNIT_TEXT_FILL_TYPE" val="1"/>
  <p:tag name="KSO_WM_UNIT_USESOURCEFORMAT_APPLY" val="1"/>
</p:tagLst>
</file>

<file path=ppt/tags/tag97.xml><?xml version="1.0" encoding="utf-8"?>
<p:tagLst xmlns:p="http://schemas.openxmlformats.org/presentationml/2006/main">
  <p:tag name="KSO_WM_UNIT_ISCONTENTSTITLE" val="0"/>
  <p:tag name="KSO_WM_UNIT_PRESET_TEXT" val="添加标题"/>
  <p:tag name="KSO_WM_UNIT_NOCLEAR" val="0"/>
  <p:tag name="KSO_WM_UNIT_VALUE" val="6"/>
  <p:tag name="KSO_WM_UNIT_HIGHLIGHT" val="0"/>
  <p:tag name="KSO_WM_UNIT_COMPATIBLE" val="0"/>
  <p:tag name="KSO_WM_UNIT_DIAGRAM_ISNUMVISUAL" val="0"/>
  <p:tag name="KSO_WM_UNIT_DIAGRAM_ISREFERUNIT" val="0"/>
  <p:tag name="KSO_WM_DIAGRAM_GROUP_CODE" val="m1-3"/>
  <p:tag name="KSO_WM_UNIT_TYPE" val="m_a"/>
  <p:tag name="KSO_WM_UNIT_INDEX" val="1_1"/>
  <p:tag name="KSO_WM_UNIT_ID" val="custom20201824_9*m_a*1_1"/>
  <p:tag name="KSO_WM_TEMPLATE_CATEGORY" val="custom"/>
  <p:tag name="KSO_WM_TEMPLATE_INDEX" val="20201824"/>
  <p:tag name="KSO_WM_UNIT_LAYERLEVEL" val="1_1"/>
  <p:tag name="KSO_WM_TAG_VERSION" val="1.0"/>
  <p:tag name="KSO_WM_BEAUTIFY_FLAG" val="#wm#"/>
  <p:tag name="KSO_WM_UNIT_TEXT_FILL_FORE_SCHEMECOLOR_INDEX" val="14"/>
  <p:tag name="KSO_WM_UNIT_TEXT_FILL_TYPE" val="1"/>
  <p:tag name="KSO_WM_UNIT_USESOURCEFORMAT_APPLY" val="1"/>
</p:tagLst>
</file>

<file path=ppt/tags/tag98.xml><?xml version="1.0" encoding="utf-8"?>
<p:tagLst xmlns:p="http://schemas.openxmlformats.org/presentationml/2006/main">
  <p:tag name="KSO_WM_SLIDE_ID" val="custom20201824_9"/>
  <p:tag name="KSO_WM_TEMPLATE_SUBCATEGORY" val="0"/>
  <p:tag name="KSO_WM_SLIDE_TYPE" val="text"/>
  <p:tag name="KSO_WM_SLIDE_SUBTYPE" val="diag"/>
  <p:tag name="KSO_WM_SLIDE_ITEM_CNT" val="4"/>
  <p:tag name="KSO_WM_SLIDE_INDEX" val="9"/>
  <p:tag name="KSO_WM_SLIDE_SIZE" val="778.019*337.029"/>
  <p:tag name="KSO_WM_SLIDE_POSITION" val="95.95*153.969"/>
  <p:tag name="KSO_WM_DIAGRAM_GROUP_CODE" val="m1-3"/>
  <p:tag name="KSO_WM_SLIDE_DIAGTYPE" val="m"/>
  <p:tag name="KSO_WM_TAG_VERSION" val="1.0"/>
  <p:tag name="KSO_WM_BEAUTIFY_FLAG" val="#wm#"/>
  <p:tag name="KSO_WM_TEMPLATE_CATEGORY" val="custom"/>
  <p:tag name="KSO_WM_TEMPLATE_INDEX" val="20201824"/>
  <p:tag name="KSO_WM_SLIDE_LAYOUT" val="a_b_m"/>
  <p:tag name="KSO_WM_SLIDE_LAYOUT_CNT" val="1_1_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1824_6*i*1"/>
  <p:tag name="KSO_WM_TEMPLATE_CATEGORY" val="custom"/>
  <p:tag name="KSO_WM_TEMPLATE_INDEX" val="20201824"/>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自定义 110">
      <a:dk1>
        <a:sysClr val="windowText" lastClr="000000"/>
      </a:dk1>
      <a:lt1>
        <a:sysClr val="window" lastClr="FFFFFF"/>
      </a:lt1>
      <a:dk2>
        <a:srgbClr val="44546A"/>
      </a:dk2>
      <a:lt2>
        <a:srgbClr val="FF1D27"/>
      </a:lt2>
      <a:accent1>
        <a:srgbClr val="FF1D27"/>
      </a:accent1>
      <a:accent2>
        <a:srgbClr val="FC566E"/>
      </a:accent2>
      <a:accent3>
        <a:srgbClr val="FF1D27"/>
      </a:accent3>
      <a:accent4>
        <a:srgbClr val="FF434C"/>
      </a:accent4>
      <a:accent5>
        <a:srgbClr val="FF1D27"/>
      </a:accent5>
      <a:accent6>
        <a:srgbClr val="FF434C"/>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4475</Words>
  <Application>WPS 演示</Application>
  <PresentationFormat>自定义</PresentationFormat>
  <Paragraphs>242</Paragraphs>
  <Slides>25</Slides>
  <Notes>7</Notes>
  <HiddenSlides>0</HiddenSlides>
  <MMClips>2</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Arial</vt:lpstr>
      <vt:lpstr>宋体</vt:lpstr>
      <vt:lpstr>Wingdings</vt:lpstr>
      <vt:lpstr>微软雅黑</vt:lpstr>
      <vt:lpstr>黑体</vt:lpstr>
      <vt:lpstr>Wingdings</vt:lpstr>
      <vt:lpstr>楷体</vt:lpstr>
      <vt:lpstr>Arial Unicode MS</vt:lpstr>
      <vt:lpstr>Calibri</vt:lpstr>
      <vt:lpstr>新宋体</vt:lpstr>
      <vt:lpstr>Times New Roman</vt:lpstr>
      <vt:lpstr>Office 主题​​</vt:lpstr>
      <vt:lpstr>不忘初心牢记使命 十九届四中全会精神</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十九届四中全会精神宣讲</dc:title>
  <dc:creator>LENOVO</dc:creator>
  <cp:lastModifiedBy>Administrator</cp:lastModifiedBy>
  <cp:revision>62</cp:revision>
  <dcterms:created xsi:type="dcterms:W3CDTF">2019-11-14T07:46:00Z</dcterms:created>
  <dcterms:modified xsi:type="dcterms:W3CDTF">2020-03-11T11:46:04Z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